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377" r:id="rId2"/>
    <p:sldId id="362" r:id="rId3"/>
    <p:sldId id="380" r:id="rId4"/>
    <p:sldId id="379" r:id="rId5"/>
    <p:sldId id="378" r:id="rId6"/>
    <p:sldId id="381" r:id="rId7"/>
    <p:sldId id="382" r:id="rId8"/>
    <p:sldId id="383" r:id="rId9"/>
    <p:sldId id="384" r:id="rId10"/>
    <p:sldId id="353" r:id="rId11"/>
    <p:sldId id="354" r:id="rId12"/>
    <p:sldId id="355" r:id="rId13"/>
    <p:sldId id="356" r:id="rId14"/>
    <p:sldId id="357" r:id="rId15"/>
    <p:sldId id="358" r:id="rId16"/>
    <p:sldId id="359" r:id="rId17"/>
    <p:sldId id="360" r:id="rId18"/>
    <p:sldId id="385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6332"/>
  </p:normalViewPr>
  <p:slideViewPr>
    <p:cSldViewPr snapToGrid="0" snapToObjects="1">
      <p:cViewPr varScale="1">
        <p:scale>
          <a:sx n="121" d="100"/>
          <a:sy n="121" d="100"/>
        </p:scale>
        <p:origin x="200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E7E97-7798-7553-D512-B7FE6EB3DF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FCBD44-F7B0-A96B-6ECA-663B12BC7C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24CDFE-126A-DF92-93DC-B10B38EA2C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DFB0B-4DDD-354B-AFB4-D53EFA67E3DB}" type="datetimeFigureOut">
              <a:rPr lang="en-US" smtClean="0"/>
              <a:t>9/12/22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8EB0A1-35BE-519A-08BF-E19DF6BD0B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C4CCC1-9624-2245-E8D2-72E34DC66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13EDB-B0A2-FF44-B14D-EE732C0A18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271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89FF77-5147-A94F-318F-44249CF77D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15C412-C7A1-FE2A-DBA1-4161E8D8A6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D372C7-2438-41DD-7CA3-D82F681B35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DFB0B-4DDD-354B-AFB4-D53EFA67E3DB}" type="datetimeFigureOut">
              <a:rPr lang="en-US" smtClean="0"/>
              <a:t>9/12/22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D6707A-C496-15C3-75F9-59C8C851A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DAF066-D070-9E08-5991-FC178FFC1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13EDB-B0A2-FF44-B14D-EE732C0A18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697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CC9A94E-9A94-4A8F-DAB8-5BE7269457F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67566C-F27A-EAA9-82F0-EC36B55694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B196C3-C54C-43DE-50CC-967EA7739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DFB0B-4DDD-354B-AFB4-D53EFA67E3DB}" type="datetimeFigureOut">
              <a:rPr lang="en-US" smtClean="0"/>
              <a:t>9/12/22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02D632-077A-683E-8343-F912596246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F825D6-B5C0-CB78-7295-C16E3866E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13EDB-B0A2-FF44-B14D-EE732C0A18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9834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BCA5ED-65D7-BAED-28A5-77E95C8D15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B3DB2C-4997-F9DA-DFCD-84BAA35233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8BBF68-8CD5-DFFF-60A7-627AC6011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DFB0B-4DDD-354B-AFB4-D53EFA67E3DB}" type="datetimeFigureOut">
              <a:rPr lang="en-US" smtClean="0"/>
              <a:t>9/12/22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BEADDA-3262-BDE5-640F-980D99DEE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A41ED6-7C46-C090-8E5B-AC7FEA3D9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13EDB-B0A2-FF44-B14D-EE732C0A18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396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D5A885-7BF5-E6B0-B3DC-2EA8E63C94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4859F1-4BA2-FB88-434B-E1822CAC2A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E23B04-3FBF-81E2-7FEC-AFB13B3FE8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DFB0B-4DDD-354B-AFB4-D53EFA67E3DB}" type="datetimeFigureOut">
              <a:rPr lang="en-US" smtClean="0"/>
              <a:t>9/12/22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97AADC-20A6-9A85-C399-4BFF788DD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0FA6D1-FCE2-A336-87F4-48AA85EBA3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13EDB-B0A2-FF44-B14D-EE732C0A18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714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FE5C2E-9BA1-9B31-5726-1311D1231D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D9D32B-3BE4-7B83-D04A-4AE8AAA4E5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E1281B-10BE-1648-C6C2-F0D08C01E5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C83B37-802B-944E-CC89-AA5881C2E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DFB0B-4DDD-354B-AFB4-D53EFA67E3DB}" type="datetimeFigureOut">
              <a:rPr lang="en-US" smtClean="0"/>
              <a:t>9/12/22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8F6056-A013-8F20-61BD-B2AA84363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8ACEF3-678B-2445-5A32-4513FEBF53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13EDB-B0A2-FF44-B14D-EE732C0A18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687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3352A6-36C2-3735-1FDD-D868430BB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6B0892-CE6A-1222-2CB8-0E01469238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38AE45-B595-E5E4-8F87-F548BBA2F0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2925F5E-F69B-B53F-DC0F-643ABDF630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68CB59A-53BE-FE0D-2870-6A44AF5710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6192FE2-39FE-E11A-0F09-C586F870E3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DFB0B-4DDD-354B-AFB4-D53EFA67E3DB}" type="datetimeFigureOut">
              <a:rPr lang="en-US" smtClean="0"/>
              <a:t>9/12/22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13F2668-450E-B36E-6EDD-5F5EBF0A7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BD35832-AF00-8B19-14F1-F82DA2A74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13EDB-B0A2-FF44-B14D-EE732C0A18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4372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95EBE8-5CC7-1C71-718B-1DA2E9FCC6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FDAF89F-2DA7-AC14-9B80-7997FB3B04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DFB0B-4DDD-354B-AFB4-D53EFA67E3DB}" type="datetimeFigureOut">
              <a:rPr lang="en-US" smtClean="0"/>
              <a:t>9/12/22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44BEDA-654C-68EB-D47B-55A63BB322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C53B1B-6246-8817-EA7C-437F0643C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13EDB-B0A2-FF44-B14D-EE732C0A18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475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0FD051B-0AB6-7B88-74C4-65073359C7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DFB0B-4DDD-354B-AFB4-D53EFA67E3DB}" type="datetimeFigureOut">
              <a:rPr lang="en-US" smtClean="0"/>
              <a:t>9/12/22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1FBB30E-5762-0AD9-80B2-DF99E5370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94CD82-BAEA-8B5F-68F6-76A10F5A8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13EDB-B0A2-FF44-B14D-EE732C0A18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4813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F90153-50B2-170E-87A6-4A8D8484FF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2D49B3-9F23-E0EF-62CE-D8AF033ED3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7167DC-AEA7-1A35-098D-BB89D348AB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D9F8C9-1360-69AF-AB06-381651C586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DFB0B-4DDD-354B-AFB4-D53EFA67E3DB}" type="datetimeFigureOut">
              <a:rPr lang="en-US" smtClean="0"/>
              <a:t>9/12/22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76B8ED-A8F7-95D8-A6F4-532E01A7F1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D1FA4F-E773-CC4B-9E5D-D6D26FC11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13EDB-B0A2-FF44-B14D-EE732C0A18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597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E9CFEC-4236-88C0-EAC0-77E331B43D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7E4CF22-1A5A-F784-2BF4-8CE1CC75E3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4DAD49-1790-7050-43F4-8EC4CD9C10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02EAFD-2CE6-4A27-AE96-5F5775EAB1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DFB0B-4DDD-354B-AFB4-D53EFA67E3DB}" type="datetimeFigureOut">
              <a:rPr lang="en-US" smtClean="0"/>
              <a:t>9/12/22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B695DF-1C69-AFC4-52BB-CBCD397406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BA6F1E-B92A-4241-D79D-63CF0A53B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13EDB-B0A2-FF44-B14D-EE732C0A18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5473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0BA99A6-271E-B293-ED51-6ABEA663CD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0468CD-F903-8FB5-5198-D2567542FA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971E28-C19B-5AA9-9BBB-B4420DA23E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ADFB0B-4DDD-354B-AFB4-D53EFA67E3DB}" type="datetimeFigureOut">
              <a:rPr lang="en-US" smtClean="0"/>
              <a:t>9/12/22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819354-EE8D-C413-57CF-6D1275F8D1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48CA5C-5A9B-F896-7E6E-A04D58204B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013EDB-B0A2-FF44-B14D-EE732C0A18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145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167336"/>
            <a:ext cx="12192000" cy="69066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656297" y="1998640"/>
            <a:ext cx="10879406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dirty="0">
                <a:latin typeface="AGCanYouNotBold" charset="0"/>
                <a:ea typeface="AGCanYouNotBold" charset="0"/>
                <a:cs typeface="AGCanYouNotBold" charset="0"/>
              </a:rPr>
              <a:t>WALT:</a:t>
            </a:r>
          </a:p>
          <a:p>
            <a:pPr algn="ctr"/>
            <a:r>
              <a:rPr lang="en-AU" sz="2800" dirty="0">
                <a:latin typeface="AGCanYouNotBold" panose="02000803000000000000" pitchFamily="2" charset="0"/>
                <a:ea typeface="AGCanYouNotBold" panose="02000803000000000000" pitchFamily="2" charset="0"/>
              </a:rPr>
              <a:t>Explore mixed numbers using pattern blocks.</a:t>
            </a:r>
            <a:br>
              <a:rPr lang="en-AU" sz="2800" dirty="0">
                <a:latin typeface="AGCanYouNotBold" panose="02000803000000000000" pitchFamily="2" charset="0"/>
                <a:ea typeface="AGCanYouNotBold" panose="02000803000000000000" pitchFamily="2" charset="0"/>
              </a:rPr>
            </a:br>
            <a:r>
              <a:rPr lang="en-AU" sz="2800" dirty="0">
                <a:latin typeface="AGCanYouNotBold" panose="02000803000000000000" pitchFamily="2" charset="0"/>
                <a:ea typeface="AGCanYouNotBold" panose="02000803000000000000" pitchFamily="2" charset="0"/>
              </a:rPr>
              <a:t>  </a:t>
            </a:r>
          </a:p>
          <a:p>
            <a:pPr algn="ctr"/>
            <a:r>
              <a:rPr lang="en-AU" sz="3600" dirty="0">
                <a:latin typeface="AGCanYouNotBold" panose="02000803000000000000" pitchFamily="2" charset="0"/>
                <a:ea typeface="AGCanYouNotBold" panose="02000803000000000000" pitchFamily="2" charset="0"/>
                <a:cs typeface="AGCanYouNotBold" charset="0"/>
              </a:rPr>
              <a:t>WILF:</a:t>
            </a:r>
          </a:p>
          <a:p>
            <a:pPr marL="285750" lvl="0" indent="-285750" algn="ctr">
              <a:buFont typeface="Arial" panose="020B0604020202020204" pitchFamily="34" charset="0"/>
              <a:buChar char="•"/>
            </a:pPr>
            <a:r>
              <a:rPr lang="en-AU" sz="2800" dirty="0">
                <a:latin typeface="AGCanYouNotBold" panose="02000803000000000000" pitchFamily="2" charset="0"/>
                <a:ea typeface="AGCanYouNotBold" panose="02000803000000000000" pitchFamily="2" charset="0"/>
              </a:rPr>
              <a:t>Identify equivalent fractions</a:t>
            </a:r>
          </a:p>
          <a:p>
            <a:pPr marL="285750" lvl="0" indent="-285750" algn="ctr">
              <a:buFont typeface="Arial" panose="020B0604020202020204" pitchFamily="34" charset="0"/>
              <a:buChar char="•"/>
            </a:pPr>
            <a:r>
              <a:rPr lang="en-AU" sz="2800" dirty="0">
                <a:latin typeface="AGCanYouNotBold" panose="02000803000000000000" pitchFamily="2" charset="0"/>
                <a:ea typeface="AGCanYouNotBold" panose="02000803000000000000" pitchFamily="2" charset="0"/>
              </a:rPr>
              <a:t>Form at least three equivalent fractions using pattern blocks.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AU" sz="2800" dirty="0">
                <a:latin typeface="AGCanYouNotBold" panose="02000803000000000000" pitchFamily="2" charset="0"/>
                <a:ea typeface="AGCanYouNotBold" panose="02000803000000000000" pitchFamily="2" charset="0"/>
              </a:rPr>
              <a:t>Create and draw a mixed number using pattern blocks.</a:t>
            </a:r>
            <a:br>
              <a:rPr lang="en-AU" sz="4800" dirty="0">
                <a:latin typeface="AGCanYouNotBold" panose="02000803000000000000" pitchFamily="2" charset="0"/>
                <a:ea typeface="AGCanYouNotBold" panose="02000803000000000000" pitchFamily="2" charset="0"/>
              </a:rPr>
            </a:br>
            <a:endParaRPr lang="en-AU" sz="4800" dirty="0">
              <a:latin typeface="AGCanYouNotBold" panose="02000803000000000000" pitchFamily="2" charset="0"/>
              <a:ea typeface="AGCanYouNotBold" panose="02000803000000000000" pitchFamily="2" charset="0"/>
              <a:cs typeface="AGCanYouNotBold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77710" y="552090"/>
            <a:ext cx="483658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 sz="8800" dirty="0">
                <a:solidFill>
                  <a:srgbClr val="0096FF"/>
                </a:solidFill>
                <a:latin typeface="AGCanYouNotBold" charset="0"/>
                <a:ea typeface="AGCanYouNotBold" charset="0"/>
                <a:cs typeface="AGCanYouNotBold" charset="0"/>
              </a:rPr>
              <a:t>Fractions</a:t>
            </a:r>
            <a:endParaRPr lang="en-AU" dirty="0">
              <a:solidFill>
                <a:srgbClr val="0096FF"/>
              </a:solidFill>
              <a:latin typeface="AGCanYouNotBold" charset="0"/>
              <a:ea typeface="AGCanYouNotBold" charset="0"/>
              <a:cs typeface="AGCanYouNotBold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CD7A37-CCE6-AB4E-BEB0-54871BA23A92}"/>
              </a:ext>
            </a:extLst>
          </p:cNvPr>
          <p:cNvSpPr txBox="1"/>
          <p:nvPr/>
        </p:nvSpPr>
        <p:spPr>
          <a:xfrm>
            <a:off x="11403106" y="45566"/>
            <a:ext cx="8933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8000" dirty="0">
                <a:latin typeface="AGCanYouNotBold" panose="02000803000000000000" pitchFamily="2" charset="0"/>
                <a:ea typeface="AGCanYouNotBold" panose="02000803000000000000" pitchFamily="2" charset="0"/>
                <a:cs typeface="Arial" panose="020B0604020202020204" pitchFamily="34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22138248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AU" sz="5400" dirty="0">
                <a:solidFill>
                  <a:srgbClr val="0070C0"/>
                </a:solidFill>
                <a:latin typeface="AGCanYouNotBold" panose="02000803000000000000" pitchFamily="2" charset="0"/>
                <a:ea typeface="AGCanYouNotBold" panose="02000803000000000000" pitchFamily="2" charset="0"/>
              </a:rPr>
              <a:t>Fractions on a Number Line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981200" y="1506550"/>
            <a:ext cx="8229600" cy="591244"/>
          </a:xfrm>
        </p:spPr>
        <p:txBody>
          <a:bodyPr>
            <a:normAutofit/>
          </a:bodyPr>
          <a:lstStyle/>
          <a:p>
            <a:r>
              <a:rPr lang="en-AU" dirty="0">
                <a:latin typeface="AGCanYouNotBold" panose="02000803000000000000" pitchFamily="2" charset="0"/>
                <a:ea typeface="AGCanYouNotBold" panose="02000803000000000000" pitchFamily="2" charset="0"/>
              </a:rPr>
              <a:t>Draw a dot to show        on the number line.</a:t>
            </a:r>
          </a:p>
        </p:txBody>
      </p:sp>
      <p:pic>
        <p:nvPicPr>
          <p:cNvPr id="8" name="Picture 7" descr="number lines white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rcRect r="19906" b="95800"/>
          <a:stretch>
            <a:fillRect/>
          </a:stretch>
        </p:blipFill>
        <p:spPr>
          <a:xfrm>
            <a:off x="2135561" y="3604110"/>
            <a:ext cx="7983165" cy="544970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5550091" y="1408584"/>
            <a:ext cx="792088" cy="326154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AU" sz="3200" dirty="0">
                <a:latin typeface="Comic Sans MS" pitchFamily="66" charset="0"/>
              </a:rPr>
              <a:t>1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5550091" y="1688146"/>
            <a:ext cx="792088" cy="326154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AU" sz="3200" dirty="0">
                <a:latin typeface="Comic Sans MS" pitchFamily="66" charset="0"/>
                <a:cs typeface="Arial" pitchFamily="34" charset="0"/>
              </a:rPr>
              <a:t>2</a:t>
            </a:r>
          </a:p>
          <a:p>
            <a:pPr marL="342900" indent="-342900" algn="ctr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AU" sz="2400" dirty="0">
              <a:latin typeface="Comic Sans MS" pitchFamily="66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5821507" y="1662732"/>
            <a:ext cx="304649" cy="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ontent Placeholder 2"/>
          <p:cNvSpPr txBox="1">
            <a:spLocks/>
          </p:cNvSpPr>
          <p:nvPr/>
        </p:nvSpPr>
        <p:spPr>
          <a:xfrm>
            <a:off x="5879976" y="4071532"/>
            <a:ext cx="504056" cy="581604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AU" sz="4800" dirty="0">
                <a:latin typeface="Comic Sans MS" pitchFamily="66" charset="0"/>
              </a:rPr>
              <a:t>1</a:t>
            </a:r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9840416" y="4071532"/>
            <a:ext cx="504056" cy="581604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AU" sz="4800" dirty="0">
                <a:latin typeface="Comic Sans MS" pitchFamily="66" charset="0"/>
              </a:rPr>
              <a:t>2</a:t>
            </a:r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1919536" y="4071532"/>
            <a:ext cx="504056" cy="581604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AU" sz="4800" dirty="0">
                <a:latin typeface="Comic Sans MS" pitchFamily="66" charset="0"/>
              </a:rPr>
              <a:t>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408368" y="116633"/>
            <a:ext cx="1080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r">
              <a:spcBef>
                <a:spcPct val="20000"/>
              </a:spcBef>
              <a:defRPr/>
            </a:pPr>
            <a:r>
              <a:rPr lang="en-AU" sz="1400" dirty="0">
                <a:latin typeface="Comic Sans MS" pitchFamily="66" charset="0"/>
              </a:rPr>
              <a:t>I do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60B9C6D-B058-9C40-A1DA-A70D12EB199A}"/>
              </a:ext>
            </a:extLst>
          </p:cNvPr>
          <p:cNvSpPr/>
          <p:nvPr/>
        </p:nvSpPr>
        <p:spPr>
          <a:xfrm>
            <a:off x="0" y="6167336"/>
            <a:ext cx="12192000" cy="69066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79777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number lines white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rcRect t="13634" r="11101" b="78596"/>
          <a:stretch>
            <a:fillRect/>
          </a:stretch>
        </p:blipFill>
        <p:spPr>
          <a:xfrm>
            <a:off x="1923296" y="3335000"/>
            <a:ext cx="8421176" cy="958096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5280518" y="1589703"/>
            <a:ext cx="792088" cy="326154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AU" sz="3200" dirty="0">
                <a:latin typeface="Comic Sans MS" pitchFamily="66" charset="0"/>
              </a:rPr>
              <a:t>3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5280518" y="1869265"/>
            <a:ext cx="792088" cy="326154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AU" sz="3200" dirty="0">
                <a:latin typeface="Comic Sans MS" pitchFamily="66" charset="0"/>
                <a:cs typeface="Arial" pitchFamily="34" charset="0"/>
              </a:rPr>
              <a:t>4</a:t>
            </a:r>
          </a:p>
          <a:p>
            <a:pPr marL="342900" indent="-342900" algn="ctr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AU" sz="2400" dirty="0">
              <a:latin typeface="Comic Sans MS" pitchFamily="66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5551934" y="1843851"/>
            <a:ext cx="304649" cy="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ontent Placeholder 2"/>
          <p:cNvSpPr txBox="1">
            <a:spLocks/>
          </p:cNvSpPr>
          <p:nvPr/>
        </p:nvSpPr>
        <p:spPr>
          <a:xfrm>
            <a:off x="5879976" y="4071532"/>
            <a:ext cx="504056" cy="581604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AU" sz="4800" dirty="0">
                <a:latin typeface="Comic Sans MS" pitchFamily="66" charset="0"/>
              </a:rPr>
              <a:t>1</a:t>
            </a:r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10056440" y="4071532"/>
            <a:ext cx="504056" cy="581604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AU" sz="4800" dirty="0">
                <a:latin typeface="Comic Sans MS" pitchFamily="66" charset="0"/>
              </a:rPr>
              <a:t>2</a:t>
            </a:r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1703512" y="4071532"/>
            <a:ext cx="504056" cy="581604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AU" sz="4800" dirty="0">
                <a:latin typeface="Comic Sans MS" pitchFamily="66" charset="0"/>
              </a:rPr>
              <a:t>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408368" y="116633"/>
            <a:ext cx="1080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r">
              <a:spcBef>
                <a:spcPct val="20000"/>
              </a:spcBef>
              <a:defRPr/>
            </a:pPr>
            <a:r>
              <a:rPr lang="en-AU" sz="1400" dirty="0">
                <a:latin typeface="Comic Sans MS" pitchFamily="66" charset="0"/>
              </a:rPr>
              <a:t>We do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AAC246AE-CD28-894D-B5C6-E885044EF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6840" y="426351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AU" sz="5400" dirty="0">
                <a:solidFill>
                  <a:srgbClr val="0070C0"/>
                </a:solidFill>
                <a:latin typeface="AGCanYouNotBold" panose="02000803000000000000" pitchFamily="2" charset="0"/>
                <a:ea typeface="AGCanYouNotBold" panose="02000803000000000000" pitchFamily="2" charset="0"/>
              </a:rPr>
              <a:t>Fractions on a Number Line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E6DA85E5-EEF3-1444-ABF8-DE635E6818C3}"/>
              </a:ext>
            </a:extLst>
          </p:cNvPr>
          <p:cNvSpPr txBox="1">
            <a:spLocks/>
          </p:cNvSpPr>
          <p:nvPr/>
        </p:nvSpPr>
        <p:spPr>
          <a:xfrm>
            <a:off x="1765176" y="1573643"/>
            <a:ext cx="8229600" cy="5912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dirty="0">
                <a:latin typeface="AGCanYouNotBold" panose="02000803000000000000" pitchFamily="2" charset="0"/>
                <a:ea typeface="AGCanYouNotBold" panose="02000803000000000000" pitchFamily="2" charset="0"/>
              </a:rPr>
              <a:t>Draw a dot to show        on the number line.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557AC3D-4D36-3B46-8DB9-C9353972426F}"/>
              </a:ext>
            </a:extLst>
          </p:cNvPr>
          <p:cNvSpPr/>
          <p:nvPr/>
        </p:nvSpPr>
        <p:spPr>
          <a:xfrm>
            <a:off x="0" y="6167336"/>
            <a:ext cx="12192000" cy="69066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60168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 txBox="1">
            <a:spLocks/>
          </p:cNvSpPr>
          <p:nvPr/>
        </p:nvSpPr>
        <p:spPr>
          <a:xfrm>
            <a:off x="5483932" y="1492078"/>
            <a:ext cx="792088" cy="326154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AU" sz="3200" dirty="0">
                <a:latin typeface="Comic Sans MS" pitchFamily="66" charset="0"/>
              </a:rPr>
              <a:t>5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5483932" y="1771640"/>
            <a:ext cx="792088" cy="326154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AU" sz="3200" dirty="0">
                <a:latin typeface="Comic Sans MS" pitchFamily="66" charset="0"/>
                <a:cs typeface="Arial" pitchFamily="34" charset="0"/>
              </a:rPr>
              <a:t>8</a:t>
            </a:r>
          </a:p>
          <a:p>
            <a:pPr marL="342900" indent="-342900" algn="ctr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AU" sz="2400" dirty="0">
              <a:latin typeface="Comic Sans MS" pitchFamily="66" charset="0"/>
            </a:endParaRPr>
          </a:p>
        </p:txBody>
      </p:sp>
      <p:cxnSp>
        <p:nvCxnSpPr>
          <p:cNvPr id="11" name="Straight Connector 10"/>
          <p:cNvCxnSpPr>
            <a:cxnSpLocks/>
          </p:cNvCxnSpPr>
          <p:nvPr/>
        </p:nvCxnSpPr>
        <p:spPr>
          <a:xfrm>
            <a:off x="5755348" y="1746226"/>
            <a:ext cx="304649" cy="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ontent Placeholder 2"/>
          <p:cNvSpPr txBox="1">
            <a:spLocks/>
          </p:cNvSpPr>
          <p:nvPr/>
        </p:nvSpPr>
        <p:spPr>
          <a:xfrm>
            <a:off x="5879976" y="4071532"/>
            <a:ext cx="504056" cy="581604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AU" sz="4800" dirty="0">
                <a:latin typeface="Comic Sans MS" pitchFamily="66" charset="0"/>
              </a:rPr>
              <a:t>1</a:t>
            </a:r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10200456" y="4071532"/>
            <a:ext cx="504056" cy="581604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AU" sz="4800" dirty="0">
                <a:latin typeface="Comic Sans MS" pitchFamily="66" charset="0"/>
              </a:rPr>
              <a:t>2</a:t>
            </a:r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1631504" y="4071532"/>
            <a:ext cx="504056" cy="581604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AU" sz="4800" dirty="0">
                <a:latin typeface="Comic Sans MS" pitchFamily="66" charset="0"/>
              </a:rPr>
              <a:t>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408368" y="116633"/>
            <a:ext cx="1080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r">
              <a:spcBef>
                <a:spcPct val="20000"/>
              </a:spcBef>
              <a:defRPr/>
            </a:pPr>
            <a:r>
              <a:rPr lang="en-AU" sz="1400" dirty="0">
                <a:latin typeface="Comic Sans MS" pitchFamily="66" charset="0"/>
              </a:rPr>
              <a:t>We do</a:t>
            </a:r>
          </a:p>
        </p:txBody>
      </p:sp>
      <p:pic>
        <p:nvPicPr>
          <p:cNvPr id="15" name="Picture 14" descr="number lines white.png">
            <a:extLst>
              <a:ext uri="{FF2B5EF4-FFF2-40B4-BE49-F238E27FC236}">
                <a16:creationId xmlns:a16="http://schemas.microsoft.com/office/drawing/2014/main" id="{4DDE02B1-BD38-BE41-91B1-A5A3018199C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rcRect l="-988" t="24264" r="5851" b="63588"/>
          <a:stretch>
            <a:fillRect/>
          </a:stretch>
        </p:blipFill>
        <p:spPr>
          <a:xfrm>
            <a:off x="1763827" y="2813513"/>
            <a:ext cx="8664345" cy="1440160"/>
          </a:xfrm>
          <a:prstGeom prst="rect">
            <a:avLst/>
          </a:prstGeom>
        </p:spPr>
      </p:pic>
      <p:sp>
        <p:nvSpPr>
          <p:cNvPr id="21" name="Title 1">
            <a:extLst>
              <a:ext uri="{FF2B5EF4-FFF2-40B4-BE49-F238E27FC236}">
                <a16:creationId xmlns:a16="http://schemas.microsoft.com/office/drawing/2014/main" id="{7A82A62D-79F0-5241-ACBB-F40CA1A92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AU" sz="5400" dirty="0">
                <a:solidFill>
                  <a:srgbClr val="0070C0"/>
                </a:solidFill>
                <a:latin typeface="AGCanYouNotBold" panose="02000803000000000000" pitchFamily="2" charset="0"/>
                <a:ea typeface="AGCanYouNotBold" panose="02000803000000000000" pitchFamily="2" charset="0"/>
              </a:rPr>
              <a:t>Fractions on a Number Line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D24DB813-3B5B-4948-906F-4BA2C61566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506550"/>
            <a:ext cx="8229600" cy="591244"/>
          </a:xfrm>
        </p:spPr>
        <p:txBody>
          <a:bodyPr>
            <a:normAutofit/>
          </a:bodyPr>
          <a:lstStyle/>
          <a:p>
            <a:r>
              <a:rPr lang="en-AU" dirty="0">
                <a:latin typeface="AGCanYouNotBold" panose="02000803000000000000" pitchFamily="2" charset="0"/>
                <a:ea typeface="AGCanYouNotBold" panose="02000803000000000000" pitchFamily="2" charset="0"/>
              </a:rPr>
              <a:t>Draw a dot to show        on the number line.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7241E57-E440-D34D-8ACE-9CD910D0A26B}"/>
              </a:ext>
            </a:extLst>
          </p:cNvPr>
          <p:cNvSpPr/>
          <p:nvPr/>
        </p:nvSpPr>
        <p:spPr>
          <a:xfrm>
            <a:off x="0" y="6167336"/>
            <a:ext cx="12192000" cy="69066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57735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number lines white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rcRect l="-988" t="41271" r="19996" b="50833"/>
          <a:stretch>
            <a:fillRect/>
          </a:stretch>
        </p:blipFill>
        <p:spPr>
          <a:xfrm>
            <a:off x="1847528" y="3068960"/>
            <a:ext cx="8510910" cy="1080120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5344142" y="1452215"/>
            <a:ext cx="792088" cy="326154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AU" sz="3200" dirty="0">
                <a:latin typeface="Comic Sans MS" pitchFamily="66" charset="0"/>
              </a:rPr>
              <a:t>1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5344142" y="1731777"/>
            <a:ext cx="792088" cy="326154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AU" sz="3200" dirty="0">
                <a:latin typeface="Comic Sans MS" pitchFamily="66" charset="0"/>
                <a:cs typeface="Arial" pitchFamily="34" charset="0"/>
              </a:rPr>
              <a:t>2</a:t>
            </a:r>
          </a:p>
          <a:p>
            <a:pPr marL="342900" indent="-342900" algn="ctr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AU" sz="2400" dirty="0">
              <a:latin typeface="Comic Sans MS" pitchFamily="66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5615558" y="1706363"/>
            <a:ext cx="304649" cy="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ontent Placeholder 2"/>
          <p:cNvSpPr txBox="1">
            <a:spLocks/>
          </p:cNvSpPr>
          <p:nvPr/>
        </p:nvSpPr>
        <p:spPr>
          <a:xfrm>
            <a:off x="5879976" y="4071532"/>
            <a:ext cx="504056" cy="581604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AU" sz="4800" dirty="0">
                <a:latin typeface="Comic Sans MS" pitchFamily="66" charset="0"/>
              </a:rPr>
              <a:t>1</a:t>
            </a:r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10056440" y="4071532"/>
            <a:ext cx="504056" cy="581604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AU" sz="4800" dirty="0">
                <a:latin typeface="Comic Sans MS" pitchFamily="66" charset="0"/>
              </a:rPr>
              <a:t>2</a:t>
            </a:r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1703512" y="4071532"/>
            <a:ext cx="504056" cy="581604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AU" sz="4800" dirty="0">
                <a:latin typeface="Comic Sans MS" pitchFamily="66" charset="0"/>
              </a:rPr>
              <a:t>0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5200126" y="1518683"/>
            <a:ext cx="504056" cy="581604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AU" sz="4800" dirty="0">
                <a:latin typeface="Comic Sans MS" pitchFamily="66" charset="0"/>
              </a:rPr>
              <a:t>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408368" y="116633"/>
            <a:ext cx="1080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r">
              <a:spcBef>
                <a:spcPct val="20000"/>
              </a:spcBef>
              <a:defRPr/>
            </a:pPr>
            <a:r>
              <a:rPr lang="en-AU" sz="1400" dirty="0">
                <a:latin typeface="Comic Sans MS" pitchFamily="66" charset="0"/>
              </a:rPr>
              <a:t>I do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DEF94E44-DFAC-924A-BA75-53B5ACE663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5176" y="286771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AU" sz="5400" dirty="0">
                <a:solidFill>
                  <a:srgbClr val="0070C0"/>
                </a:solidFill>
                <a:latin typeface="AGCanYouNotBold" panose="02000803000000000000" pitchFamily="2" charset="0"/>
                <a:ea typeface="AGCanYouNotBold" panose="02000803000000000000" pitchFamily="2" charset="0"/>
              </a:rPr>
              <a:t>Fractions on a Number Line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1F0BBBB7-4B4E-1B47-A8EB-EAD803D929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5176" y="1518683"/>
            <a:ext cx="8229600" cy="591244"/>
          </a:xfrm>
        </p:spPr>
        <p:txBody>
          <a:bodyPr>
            <a:normAutofit/>
          </a:bodyPr>
          <a:lstStyle/>
          <a:p>
            <a:r>
              <a:rPr lang="en-AU" dirty="0">
                <a:latin typeface="AGCanYouNotBold" panose="02000803000000000000" pitchFamily="2" charset="0"/>
                <a:ea typeface="AGCanYouNotBold" panose="02000803000000000000" pitchFamily="2" charset="0"/>
              </a:rPr>
              <a:t>Draw a dot to show        on the number line.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DC3C314-92D6-FB47-8994-2E5E9C96C763}"/>
              </a:ext>
            </a:extLst>
          </p:cNvPr>
          <p:cNvSpPr/>
          <p:nvPr/>
        </p:nvSpPr>
        <p:spPr>
          <a:xfrm>
            <a:off x="0" y="6167336"/>
            <a:ext cx="12192000" cy="69066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98401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number lines white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rcRect l="-988" t="54958" r="6129" b="38199"/>
          <a:stretch>
            <a:fillRect/>
          </a:stretch>
        </p:blipFill>
        <p:spPr>
          <a:xfrm>
            <a:off x="1919537" y="3233876"/>
            <a:ext cx="8212013" cy="771189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5627170" y="1432399"/>
            <a:ext cx="792088" cy="326154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AU" sz="3200">
                <a:latin typeface="Comic Sans MS" pitchFamily="66" charset="0"/>
              </a:rPr>
              <a:t>2</a:t>
            </a:r>
            <a:endParaRPr lang="en-AU" sz="3200" dirty="0">
              <a:latin typeface="Comic Sans MS" pitchFamily="66" charset="0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5627170" y="1711961"/>
            <a:ext cx="792088" cy="326154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AU" sz="3200" dirty="0">
                <a:latin typeface="Comic Sans MS" pitchFamily="66" charset="0"/>
                <a:cs typeface="Arial" pitchFamily="34" charset="0"/>
              </a:rPr>
              <a:t>5</a:t>
            </a:r>
          </a:p>
          <a:p>
            <a:pPr marL="342900" indent="-342900" algn="ctr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AU" sz="2400" dirty="0">
              <a:latin typeface="Comic Sans MS" pitchFamily="66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5898586" y="1686547"/>
            <a:ext cx="304649" cy="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ontent Placeholder 2"/>
          <p:cNvSpPr txBox="1">
            <a:spLocks/>
          </p:cNvSpPr>
          <p:nvPr/>
        </p:nvSpPr>
        <p:spPr>
          <a:xfrm>
            <a:off x="4511824" y="4071532"/>
            <a:ext cx="504056" cy="581604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AU" sz="4800" dirty="0">
                <a:latin typeface="Comic Sans MS" pitchFamily="66" charset="0"/>
              </a:rPr>
              <a:t>1</a:t>
            </a:r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7176120" y="4071532"/>
            <a:ext cx="504056" cy="581604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AU" sz="4800" dirty="0">
                <a:latin typeface="Comic Sans MS" pitchFamily="66" charset="0"/>
              </a:rPr>
              <a:t>2</a:t>
            </a:r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1775520" y="4077072"/>
            <a:ext cx="504056" cy="581604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AU" sz="4800" dirty="0">
                <a:latin typeface="Comic Sans MS" pitchFamily="66" charset="0"/>
              </a:rPr>
              <a:t>0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5483154" y="1498867"/>
            <a:ext cx="504056" cy="581604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AU" sz="4800" dirty="0">
                <a:latin typeface="Comic Sans MS" pitchFamily="66" charset="0"/>
              </a:rPr>
              <a:t>2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9912424" y="4071532"/>
            <a:ext cx="504056" cy="581604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AU" sz="4800" dirty="0">
                <a:latin typeface="Comic Sans MS" pitchFamily="66" charset="0"/>
              </a:rPr>
              <a:t>3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408368" y="116633"/>
            <a:ext cx="1080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r">
              <a:spcBef>
                <a:spcPct val="20000"/>
              </a:spcBef>
              <a:defRPr/>
            </a:pPr>
            <a:r>
              <a:rPr lang="en-AU" sz="1400" dirty="0">
                <a:latin typeface="Comic Sans MS" pitchFamily="66" charset="0"/>
              </a:rPr>
              <a:t>I do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28CE305C-96F6-AF46-B36A-6EC943561B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AU" sz="5400" dirty="0">
                <a:solidFill>
                  <a:srgbClr val="0070C0"/>
                </a:solidFill>
                <a:latin typeface="AGCanYouNotBold" panose="02000803000000000000" pitchFamily="2" charset="0"/>
                <a:ea typeface="AGCanYouNotBold" panose="02000803000000000000" pitchFamily="2" charset="0"/>
              </a:rPr>
              <a:t>Fractions on a Number Line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59794202-6467-774E-AA38-DEE195DC65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506550"/>
            <a:ext cx="8229600" cy="591244"/>
          </a:xfrm>
        </p:spPr>
        <p:txBody>
          <a:bodyPr>
            <a:normAutofit/>
          </a:bodyPr>
          <a:lstStyle/>
          <a:p>
            <a:r>
              <a:rPr lang="en-AU" dirty="0">
                <a:latin typeface="AGCanYouNotBold" panose="02000803000000000000" pitchFamily="2" charset="0"/>
                <a:ea typeface="AGCanYouNotBold" panose="02000803000000000000" pitchFamily="2" charset="0"/>
              </a:rPr>
              <a:t>Draw a dot to show        on the number line.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52AC400-203B-1946-A971-4B401521C8CC}"/>
              </a:ext>
            </a:extLst>
          </p:cNvPr>
          <p:cNvSpPr/>
          <p:nvPr/>
        </p:nvSpPr>
        <p:spPr>
          <a:xfrm>
            <a:off x="0" y="6167336"/>
            <a:ext cx="12192000" cy="69066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23690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number lines white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rcRect l="-988" t="70746" r="4039" b="22865"/>
          <a:stretch>
            <a:fillRect/>
          </a:stretch>
        </p:blipFill>
        <p:spPr>
          <a:xfrm>
            <a:off x="1847528" y="3429000"/>
            <a:ext cx="8392988" cy="720080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5557438" y="1449722"/>
            <a:ext cx="792088" cy="326154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AU" sz="3200" dirty="0">
                <a:latin typeface="Comic Sans MS" pitchFamily="66" charset="0"/>
              </a:rPr>
              <a:t>1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5557438" y="1729284"/>
            <a:ext cx="792088" cy="326154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AU" sz="3200" dirty="0">
                <a:latin typeface="Comic Sans MS" pitchFamily="66" charset="0"/>
                <a:cs typeface="Arial" pitchFamily="34" charset="0"/>
              </a:rPr>
              <a:t>6</a:t>
            </a:r>
          </a:p>
          <a:p>
            <a:pPr marL="342900" indent="-342900" algn="ctr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AU" sz="2400" dirty="0">
              <a:latin typeface="Comic Sans MS" pitchFamily="66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5828854" y="1703870"/>
            <a:ext cx="304649" cy="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ontent Placeholder 2"/>
          <p:cNvSpPr txBox="1">
            <a:spLocks/>
          </p:cNvSpPr>
          <p:nvPr/>
        </p:nvSpPr>
        <p:spPr>
          <a:xfrm>
            <a:off x="3791744" y="4071532"/>
            <a:ext cx="504056" cy="581604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AU" sz="4800" dirty="0">
                <a:latin typeface="Comic Sans MS" pitchFamily="66" charset="0"/>
              </a:rPr>
              <a:t>1</a:t>
            </a:r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5845470" y="4071532"/>
            <a:ext cx="504056" cy="581604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AU" sz="4800" dirty="0">
                <a:latin typeface="Comic Sans MS" pitchFamily="66" charset="0"/>
              </a:rPr>
              <a:t>2</a:t>
            </a:r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1703512" y="4077072"/>
            <a:ext cx="504056" cy="581604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AU" sz="4800" dirty="0">
                <a:latin typeface="Comic Sans MS" pitchFamily="66" charset="0"/>
              </a:rPr>
              <a:t>0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5413422" y="1516190"/>
            <a:ext cx="504056" cy="581604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AU" sz="4800" dirty="0">
                <a:latin typeface="Comic Sans MS" pitchFamily="66" charset="0"/>
              </a:rPr>
              <a:t>3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7913453" y="4071532"/>
            <a:ext cx="504056" cy="581604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AU" sz="4800" dirty="0">
                <a:latin typeface="Comic Sans MS" pitchFamily="66" charset="0"/>
              </a:rPr>
              <a:t>3</a:t>
            </a: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9984432" y="4071532"/>
            <a:ext cx="504056" cy="581604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AU" sz="4800" dirty="0">
                <a:latin typeface="Comic Sans MS" pitchFamily="66" charset="0"/>
              </a:rPr>
              <a:t>4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408368" y="116633"/>
            <a:ext cx="1080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r">
              <a:spcBef>
                <a:spcPct val="20000"/>
              </a:spcBef>
              <a:defRPr/>
            </a:pPr>
            <a:r>
              <a:rPr lang="en-AU" sz="1400" dirty="0">
                <a:latin typeface="Comic Sans MS" pitchFamily="66" charset="0"/>
              </a:rPr>
              <a:t>We do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D5AEA758-6F5F-654A-91F6-449D566D57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AU" sz="5400" dirty="0">
                <a:solidFill>
                  <a:srgbClr val="0070C0"/>
                </a:solidFill>
                <a:latin typeface="AGCanYouNotBold" panose="02000803000000000000" pitchFamily="2" charset="0"/>
                <a:ea typeface="AGCanYouNotBold" panose="02000803000000000000" pitchFamily="2" charset="0"/>
              </a:rPr>
              <a:t>Fractions on a Number Line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712A9DFB-F540-2F45-9149-2AAA728315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506550"/>
            <a:ext cx="8229600" cy="591244"/>
          </a:xfrm>
        </p:spPr>
        <p:txBody>
          <a:bodyPr>
            <a:normAutofit/>
          </a:bodyPr>
          <a:lstStyle/>
          <a:p>
            <a:r>
              <a:rPr lang="en-AU" dirty="0">
                <a:latin typeface="AGCanYouNotBold" panose="02000803000000000000" pitchFamily="2" charset="0"/>
                <a:ea typeface="AGCanYouNotBold" panose="02000803000000000000" pitchFamily="2" charset="0"/>
              </a:rPr>
              <a:t>Draw a dot to show        on the number line.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DB72C9B-72A8-FA46-A420-3231B304D5A9}"/>
              </a:ext>
            </a:extLst>
          </p:cNvPr>
          <p:cNvSpPr/>
          <p:nvPr/>
        </p:nvSpPr>
        <p:spPr>
          <a:xfrm>
            <a:off x="0" y="6167336"/>
            <a:ext cx="12192000" cy="69066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06656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number lines white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rcRect l="-988" t="95024" r="19949" b="-1413"/>
          <a:stretch>
            <a:fillRect/>
          </a:stretch>
        </p:blipFill>
        <p:spPr>
          <a:xfrm>
            <a:off x="1775521" y="3276600"/>
            <a:ext cx="8500433" cy="872480"/>
          </a:xfrm>
          <a:prstGeom prst="rect">
            <a:avLst/>
          </a:prstGeom>
        </p:spPr>
      </p:pic>
      <p:sp>
        <p:nvSpPr>
          <p:cNvPr id="20" name="Content Placeholder 2"/>
          <p:cNvSpPr txBox="1">
            <a:spLocks/>
          </p:cNvSpPr>
          <p:nvPr/>
        </p:nvSpPr>
        <p:spPr>
          <a:xfrm>
            <a:off x="1703512" y="4077072"/>
            <a:ext cx="504056" cy="581604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AU" sz="4800" dirty="0">
                <a:latin typeface="Comic Sans MS" pitchFamily="66" charset="0"/>
              </a:rPr>
              <a:t>0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5417840" y="1495014"/>
            <a:ext cx="504056" cy="581604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AU" sz="4800" dirty="0">
                <a:latin typeface="Comic Sans MS" pitchFamily="66" charset="0"/>
              </a:rPr>
              <a:t>1</a:t>
            </a: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9875912" y="4013534"/>
            <a:ext cx="792088" cy="326154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AU" sz="3200" dirty="0">
                <a:latin typeface="Comic Sans MS" pitchFamily="66" charset="0"/>
              </a:rPr>
              <a:t>4</a:t>
            </a: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9875912" y="4293096"/>
            <a:ext cx="792088" cy="326154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AU" sz="3200" dirty="0">
                <a:latin typeface="Comic Sans MS" pitchFamily="66" charset="0"/>
                <a:cs typeface="Arial" pitchFamily="34" charset="0"/>
              </a:rPr>
              <a:t>4</a:t>
            </a:r>
          </a:p>
          <a:p>
            <a:pPr marL="342900" indent="-342900" algn="ctr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AU" sz="2400" dirty="0">
              <a:latin typeface="Comic Sans MS" pitchFamily="66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10147328" y="4267682"/>
            <a:ext cx="304649" cy="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9408368" y="116633"/>
            <a:ext cx="1080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r">
              <a:spcBef>
                <a:spcPct val="20000"/>
              </a:spcBef>
              <a:defRPr/>
            </a:pPr>
            <a:r>
              <a:rPr lang="en-AU" sz="1400" dirty="0">
                <a:latin typeface="Comic Sans MS" pitchFamily="66" charset="0"/>
              </a:rPr>
              <a:t>We do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EE0E92F5-111D-DD46-9E17-5E071CDDFD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8938" y="31524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AU" sz="5400" dirty="0">
                <a:solidFill>
                  <a:srgbClr val="0070C0"/>
                </a:solidFill>
                <a:latin typeface="AGCanYouNotBold" panose="02000803000000000000" pitchFamily="2" charset="0"/>
                <a:ea typeface="AGCanYouNotBold" panose="02000803000000000000" pitchFamily="2" charset="0"/>
              </a:rPr>
              <a:t>Fractions on a Number Line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DCE84EA7-4D02-1B4C-812C-C8EBCDBAFC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08938" y="1547152"/>
            <a:ext cx="8229600" cy="591244"/>
          </a:xfrm>
        </p:spPr>
        <p:txBody>
          <a:bodyPr>
            <a:normAutofit/>
          </a:bodyPr>
          <a:lstStyle/>
          <a:p>
            <a:r>
              <a:rPr lang="en-AU" dirty="0">
                <a:latin typeface="AGCanYouNotBold" panose="02000803000000000000" pitchFamily="2" charset="0"/>
                <a:ea typeface="AGCanYouNotBold" panose="02000803000000000000" pitchFamily="2" charset="0"/>
              </a:rPr>
              <a:t>Draw a dot to show        on the number line.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8CBE3CC-B2F3-DB4A-9AAC-FF715C1400F0}"/>
              </a:ext>
            </a:extLst>
          </p:cNvPr>
          <p:cNvSpPr/>
          <p:nvPr/>
        </p:nvSpPr>
        <p:spPr>
          <a:xfrm>
            <a:off x="0" y="6167336"/>
            <a:ext cx="12192000" cy="69066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93301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number lines white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0"/>
                    </a14:imgEffect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rcRect l="-988" t="85594" r="9916" b="7551"/>
          <a:stretch>
            <a:fillRect/>
          </a:stretch>
        </p:blipFill>
        <p:spPr>
          <a:xfrm>
            <a:off x="1766435" y="3568001"/>
            <a:ext cx="8568952" cy="839687"/>
          </a:xfrm>
          <a:prstGeom prst="rect">
            <a:avLst/>
          </a:prstGeom>
        </p:spPr>
      </p:pic>
      <p:sp>
        <p:nvSpPr>
          <p:cNvPr id="20" name="Content Placeholder 2"/>
          <p:cNvSpPr txBox="1">
            <a:spLocks/>
          </p:cNvSpPr>
          <p:nvPr/>
        </p:nvSpPr>
        <p:spPr>
          <a:xfrm>
            <a:off x="1631504" y="4077072"/>
            <a:ext cx="504056" cy="581604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AU" sz="4800" dirty="0">
                <a:latin typeface="Comic Sans MS" pitchFamily="66" charset="0"/>
              </a:rPr>
              <a:t>0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5483155" y="1488568"/>
            <a:ext cx="504056" cy="581604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AU" sz="4800" dirty="0">
                <a:latin typeface="Comic Sans MS" pitchFamily="66" charset="0"/>
              </a:rPr>
              <a:t>1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5627171" y="1422100"/>
            <a:ext cx="792088" cy="326154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AU" sz="3200" dirty="0">
                <a:latin typeface="Comic Sans MS" pitchFamily="66" charset="0"/>
              </a:rPr>
              <a:t>2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5627171" y="1701662"/>
            <a:ext cx="792088" cy="326154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AU" sz="3200" dirty="0">
                <a:latin typeface="Comic Sans MS" pitchFamily="66" charset="0"/>
                <a:cs typeface="Arial" pitchFamily="34" charset="0"/>
              </a:rPr>
              <a:t>6</a:t>
            </a:r>
          </a:p>
          <a:p>
            <a:pPr marL="342900" indent="-342900" algn="ctr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AU" sz="2400" dirty="0">
              <a:latin typeface="Comic Sans MS" pitchFamily="66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5898587" y="1676248"/>
            <a:ext cx="304649" cy="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2"/>
          <p:cNvSpPr txBox="1">
            <a:spLocks/>
          </p:cNvSpPr>
          <p:nvPr/>
        </p:nvSpPr>
        <p:spPr>
          <a:xfrm>
            <a:off x="4439816" y="4077072"/>
            <a:ext cx="504056" cy="581604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AU" sz="4800" dirty="0">
                <a:latin typeface="Comic Sans MS" pitchFamily="66" charset="0"/>
              </a:rPr>
              <a:t>1</a:t>
            </a:r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7248128" y="4077072"/>
            <a:ext cx="504056" cy="581604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AU" sz="4800" dirty="0">
                <a:latin typeface="Comic Sans MS" pitchFamily="66" charset="0"/>
              </a:rPr>
              <a:t>2</a:t>
            </a:r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10056440" y="4077072"/>
            <a:ext cx="504056" cy="581604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AU" sz="4800" dirty="0">
                <a:latin typeface="Comic Sans MS" pitchFamily="66" charset="0"/>
              </a:rPr>
              <a:t>3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408368" y="116633"/>
            <a:ext cx="1080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r">
              <a:spcBef>
                <a:spcPct val="20000"/>
              </a:spcBef>
              <a:defRPr/>
            </a:pPr>
            <a:r>
              <a:rPr lang="en-AU" sz="1400" dirty="0">
                <a:latin typeface="Comic Sans MS" pitchFamily="66" charset="0"/>
              </a:rPr>
              <a:t>We do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59211B2B-5CCA-F54E-AC86-3F45B0DFB6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AU" sz="5400" dirty="0">
                <a:solidFill>
                  <a:srgbClr val="0070C0"/>
                </a:solidFill>
                <a:latin typeface="AGCanYouNotBold" panose="02000803000000000000" pitchFamily="2" charset="0"/>
                <a:ea typeface="AGCanYouNotBold" panose="02000803000000000000" pitchFamily="2" charset="0"/>
              </a:rPr>
              <a:t>Fractions on a Number Line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68CDDC11-E91B-CC4A-AA6B-BE6977A877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506550"/>
            <a:ext cx="8229600" cy="591244"/>
          </a:xfrm>
        </p:spPr>
        <p:txBody>
          <a:bodyPr>
            <a:normAutofit/>
          </a:bodyPr>
          <a:lstStyle/>
          <a:p>
            <a:r>
              <a:rPr lang="en-AU" dirty="0">
                <a:latin typeface="AGCanYouNotBold" panose="02000803000000000000" pitchFamily="2" charset="0"/>
                <a:ea typeface="AGCanYouNotBold" panose="02000803000000000000" pitchFamily="2" charset="0"/>
              </a:rPr>
              <a:t>Draw a dot to show        on the number line.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8A991B9-7178-144C-B38A-DC5509E06DE3}"/>
              </a:ext>
            </a:extLst>
          </p:cNvPr>
          <p:cNvSpPr/>
          <p:nvPr/>
        </p:nvSpPr>
        <p:spPr>
          <a:xfrm>
            <a:off x="0" y="6167336"/>
            <a:ext cx="12192000" cy="69066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63984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9408368" y="116633"/>
            <a:ext cx="1080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r">
              <a:spcBef>
                <a:spcPct val="20000"/>
              </a:spcBef>
              <a:defRPr/>
            </a:pPr>
            <a:r>
              <a:rPr lang="en-AU" sz="1400" dirty="0">
                <a:latin typeface="Comic Sans MS" pitchFamily="66" charset="0"/>
              </a:rPr>
              <a:t>We do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F83396B-FE0C-5D4D-BE78-F0EF38777AD0}"/>
              </a:ext>
            </a:extLst>
          </p:cNvPr>
          <p:cNvSpPr/>
          <p:nvPr/>
        </p:nvSpPr>
        <p:spPr>
          <a:xfrm>
            <a:off x="0" y="6167336"/>
            <a:ext cx="12192000" cy="69066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743C045-70E5-B048-B34C-E32F0D393349}"/>
              </a:ext>
            </a:extLst>
          </p:cNvPr>
          <p:cNvSpPr/>
          <p:nvPr/>
        </p:nvSpPr>
        <p:spPr>
          <a:xfrm>
            <a:off x="971076" y="250626"/>
            <a:ext cx="98762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4800" b="1" dirty="0">
                <a:solidFill>
                  <a:srgbClr val="0070C0"/>
                </a:solidFill>
                <a:latin typeface="AGCanYouNotBold" panose="02000803000000000000" pitchFamily="2" charset="0"/>
                <a:ea typeface="AGCanYouNotBold" panose="02000803000000000000" pitchFamily="2" charset="0"/>
              </a:rPr>
              <a:t>Activity</a:t>
            </a:r>
            <a:endParaRPr lang="en-AU" sz="4800" b="0" dirty="0">
              <a:solidFill>
                <a:srgbClr val="0070C0"/>
              </a:solidFill>
              <a:effectLst/>
              <a:latin typeface="AGCanYouNotBold" panose="02000803000000000000" pitchFamily="2" charset="0"/>
              <a:ea typeface="AGCanYouNotBold" panose="02000803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B73E4D7-089B-854A-BA9C-C347113E97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480" y="1207851"/>
            <a:ext cx="3902949" cy="544076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0D8D35E-DE11-1B4B-9620-E474ED2C0F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7760" y="1107043"/>
            <a:ext cx="3919651" cy="5541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1085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825941" y="1085663"/>
            <a:ext cx="10909004" cy="139675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AU" sz="3200" dirty="0">
                <a:latin typeface="AGCanYouNotBold" panose="02000803000000000000" pitchFamily="2" charset="0"/>
                <a:ea typeface="AGCanYouNotBold" panose="02000803000000000000" pitchFamily="2" charset="0"/>
              </a:rPr>
              <a:t>Use your mini-whiteboards to write two fractions that are equivalent to       : (use the </a:t>
            </a:r>
            <a:r>
              <a:rPr lang="en-AU" sz="3200" dirty="0">
                <a:solidFill>
                  <a:srgbClr val="CC9900"/>
                </a:solidFill>
                <a:latin typeface="AGCanYouNotBold" panose="02000803000000000000" pitchFamily="2" charset="0"/>
                <a:ea typeface="AGCanYouNotBold" panose="02000803000000000000" pitchFamily="2" charset="0"/>
              </a:rPr>
              <a:t>GOLDEN RULE</a:t>
            </a:r>
            <a:r>
              <a:rPr lang="en-AU" sz="3200" dirty="0">
                <a:latin typeface="AGCanYouNotBold" panose="02000803000000000000" pitchFamily="2" charset="0"/>
                <a:ea typeface="AGCanYouNotBold" panose="02000803000000000000" pitchFamily="2" charset="0"/>
              </a:rPr>
              <a:t>)</a:t>
            </a:r>
          </a:p>
          <a:p>
            <a:pPr algn="ctr"/>
            <a:endParaRPr lang="en-AU" sz="3200" dirty="0">
              <a:latin typeface="AGCanYouNotBold" panose="02000803000000000000" pitchFamily="2" charset="0"/>
              <a:ea typeface="AGCanYouNotBold" panose="02000803000000000000" pitchFamily="2" charset="0"/>
            </a:endParaRPr>
          </a:p>
          <a:p>
            <a:pPr algn="ctr">
              <a:buNone/>
            </a:pPr>
            <a:endParaRPr lang="en-AU" sz="3200" dirty="0">
              <a:latin typeface="AGCanYouNotBold" panose="02000803000000000000" pitchFamily="2" charset="0"/>
              <a:ea typeface="AGCanYouNotBold" panose="02000803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875661" y="120749"/>
            <a:ext cx="1080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r">
              <a:spcBef>
                <a:spcPct val="20000"/>
              </a:spcBef>
              <a:defRPr/>
            </a:pPr>
            <a:r>
              <a:rPr lang="en-AU" sz="1400" dirty="0">
                <a:latin typeface="Comic Sans MS" pitchFamily="66" charset="0"/>
              </a:rPr>
              <a:t>You do</a:t>
            </a:r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5300888" y="1575852"/>
            <a:ext cx="792088" cy="326154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AU" sz="3200" dirty="0">
                <a:latin typeface="Comic Sans MS" pitchFamily="66" charset="0"/>
              </a:rPr>
              <a:t>1</a:t>
            </a:r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5300888" y="1855414"/>
            <a:ext cx="792088" cy="326154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AU" sz="3200" dirty="0">
                <a:latin typeface="Comic Sans MS" pitchFamily="66" charset="0"/>
                <a:cs typeface="Arial" pitchFamily="34" charset="0"/>
              </a:rPr>
              <a:t>3</a:t>
            </a:r>
          </a:p>
          <a:p>
            <a:pPr marL="342900" indent="-342900" algn="ctr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AU" sz="2400" dirty="0">
              <a:latin typeface="Comic Sans MS" pitchFamily="66" charset="0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5572304" y="1830000"/>
            <a:ext cx="304649" cy="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ontent Placeholder 2"/>
          <p:cNvSpPr txBox="1">
            <a:spLocks/>
          </p:cNvSpPr>
          <p:nvPr/>
        </p:nvSpPr>
        <p:spPr>
          <a:xfrm>
            <a:off x="2680043" y="3456384"/>
            <a:ext cx="1599967" cy="6588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AU" sz="3200" dirty="0">
                <a:latin typeface="Comic Sans MS" pitchFamily="66" charset="0"/>
              </a:rPr>
              <a:t>1</a:t>
            </a:r>
          </a:p>
        </p:txBody>
      </p:sp>
      <p:sp>
        <p:nvSpPr>
          <p:cNvPr id="25" name="Content Placeholder 2"/>
          <p:cNvSpPr txBox="1">
            <a:spLocks/>
          </p:cNvSpPr>
          <p:nvPr/>
        </p:nvSpPr>
        <p:spPr>
          <a:xfrm>
            <a:off x="2695834" y="4032448"/>
            <a:ext cx="1599967" cy="6588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AU" sz="3200" dirty="0">
                <a:latin typeface="Comic Sans MS" pitchFamily="66" charset="0"/>
                <a:cs typeface="Arial" pitchFamily="34" charset="0"/>
              </a:rPr>
              <a:t>3</a:t>
            </a:r>
          </a:p>
          <a:p>
            <a:pPr marL="342900" indent="-342900" algn="ctr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AU" sz="2400" dirty="0">
              <a:latin typeface="Comic Sans MS" pitchFamily="66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3255281" y="3996295"/>
            <a:ext cx="470821" cy="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Content Placeholder 2"/>
          <p:cNvSpPr txBox="1">
            <a:spLocks/>
          </p:cNvSpPr>
          <p:nvPr/>
        </p:nvSpPr>
        <p:spPr>
          <a:xfrm>
            <a:off x="4640050" y="3456384"/>
            <a:ext cx="1599967" cy="6588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AU" sz="3200" dirty="0">
                <a:latin typeface="Comic Sans MS" pitchFamily="66" charset="0"/>
              </a:rPr>
              <a:t>2</a:t>
            </a:r>
          </a:p>
        </p:txBody>
      </p:sp>
      <p:sp>
        <p:nvSpPr>
          <p:cNvPr id="33" name="Content Placeholder 2"/>
          <p:cNvSpPr txBox="1">
            <a:spLocks/>
          </p:cNvSpPr>
          <p:nvPr/>
        </p:nvSpPr>
        <p:spPr>
          <a:xfrm>
            <a:off x="4624259" y="4021710"/>
            <a:ext cx="1599967" cy="6588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AU" sz="3200" dirty="0">
                <a:latin typeface="Comic Sans MS" pitchFamily="66" charset="0"/>
                <a:cs typeface="Arial" pitchFamily="34" charset="0"/>
              </a:rPr>
              <a:t>6</a:t>
            </a:r>
          </a:p>
          <a:p>
            <a:pPr marL="342900" indent="-342900" algn="ctr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AU" sz="2400" dirty="0">
              <a:latin typeface="Comic Sans MS" pitchFamily="66" charset="0"/>
            </a:endParaRPr>
          </a:p>
        </p:txBody>
      </p:sp>
      <p:cxnSp>
        <p:nvCxnSpPr>
          <p:cNvPr id="38" name="Straight Connector 37"/>
          <p:cNvCxnSpPr/>
          <p:nvPr/>
        </p:nvCxnSpPr>
        <p:spPr>
          <a:xfrm>
            <a:off x="5199497" y="3996295"/>
            <a:ext cx="470821" cy="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4208001" y="3754751"/>
            <a:ext cx="1163612" cy="781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en-AU" sz="2800" dirty="0">
                <a:latin typeface="Arial" pitchFamily="34" charset="0"/>
                <a:cs typeface="Arial" pitchFamily="34" charset="0"/>
              </a:rPr>
              <a:t>=</a:t>
            </a:r>
            <a:endParaRPr lang="en-AU" sz="2400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en-AU" sz="1400" dirty="0">
              <a:latin typeface="Comic Sans MS" pitchFamily="66" charset="0"/>
            </a:endParaRPr>
          </a:p>
        </p:txBody>
      </p:sp>
      <p:sp>
        <p:nvSpPr>
          <p:cNvPr id="43" name="Curved Down Arrow 42"/>
          <p:cNvSpPr/>
          <p:nvPr/>
        </p:nvSpPr>
        <p:spPr>
          <a:xfrm>
            <a:off x="3719736" y="3323106"/>
            <a:ext cx="1512168" cy="432048"/>
          </a:xfrm>
          <a:prstGeom prst="curvedDownArrow">
            <a:avLst/>
          </a:prstGeom>
          <a:solidFill>
            <a:schemeClr val="tx1"/>
          </a:solidFill>
          <a:ln>
            <a:solidFill>
              <a:schemeClr val="tx1">
                <a:lumMod val="6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4" name="Curved Down Arrow 43"/>
          <p:cNvSpPr/>
          <p:nvPr/>
        </p:nvSpPr>
        <p:spPr>
          <a:xfrm flipV="1">
            <a:off x="3719736" y="4547242"/>
            <a:ext cx="1512168" cy="432048"/>
          </a:xfrm>
          <a:prstGeom prst="curvedDownArrow">
            <a:avLst/>
          </a:prstGeom>
          <a:solidFill>
            <a:schemeClr val="tx1"/>
          </a:solidFill>
          <a:ln>
            <a:solidFill>
              <a:schemeClr val="tx1">
                <a:lumMod val="6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5" name="Content Placeholder 2"/>
          <p:cNvSpPr txBox="1">
            <a:spLocks/>
          </p:cNvSpPr>
          <p:nvPr/>
        </p:nvSpPr>
        <p:spPr>
          <a:xfrm>
            <a:off x="4079776" y="2924944"/>
            <a:ext cx="792088" cy="326154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AU" sz="3200" dirty="0">
                <a:latin typeface="Comic Sans MS" pitchFamily="66" charset="0"/>
                <a:cs typeface="Arial" pitchFamily="34" charset="0"/>
              </a:rPr>
              <a:t>x2</a:t>
            </a:r>
          </a:p>
          <a:p>
            <a:pPr marL="342900" indent="-342900" algn="ctr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AU" sz="2400" dirty="0">
              <a:latin typeface="Comic Sans MS" pitchFamily="66" charset="0"/>
            </a:endParaRPr>
          </a:p>
        </p:txBody>
      </p:sp>
      <p:sp>
        <p:nvSpPr>
          <p:cNvPr id="46" name="Content Placeholder 2"/>
          <p:cNvSpPr txBox="1">
            <a:spLocks/>
          </p:cNvSpPr>
          <p:nvPr/>
        </p:nvSpPr>
        <p:spPr>
          <a:xfrm>
            <a:off x="4079776" y="5119070"/>
            <a:ext cx="792088" cy="326154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AU" sz="3200" dirty="0">
                <a:latin typeface="Comic Sans MS" pitchFamily="66" charset="0"/>
                <a:cs typeface="Arial" pitchFamily="34" charset="0"/>
              </a:rPr>
              <a:t>x2</a:t>
            </a:r>
          </a:p>
          <a:p>
            <a:pPr marL="342900" indent="-342900" algn="ctr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AU" sz="2400" dirty="0">
              <a:latin typeface="Comic Sans MS" pitchFamily="66" charset="0"/>
            </a:endParaRPr>
          </a:p>
        </p:txBody>
      </p:sp>
      <p:sp>
        <p:nvSpPr>
          <p:cNvPr id="54" name="Content Placeholder 2"/>
          <p:cNvSpPr txBox="1">
            <a:spLocks/>
          </p:cNvSpPr>
          <p:nvPr/>
        </p:nvSpPr>
        <p:spPr>
          <a:xfrm>
            <a:off x="5087888" y="5263086"/>
            <a:ext cx="792088" cy="326154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AU" sz="3200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  <a:cs typeface="Arial" pitchFamily="34" charset="0"/>
              </a:rPr>
              <a:t>x3</a:t>
            </a:r>
          </a:p>
          <a:p>
            <a:pPr marL="342900" indent="-342900" algn="ctr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AU" sz="2400" dirty="0">
              <a:latin typeface="Comic Sans MS" pitchFamily="66" charset="0"/>
            </a:endParaRPr>
          </a:p>
        </p:txBody>
      </p:sp>
      <p:sp>
        <p:nvSpPr>
          <p:cNvPr id="55" name="Content Placeholder 2"/>
          <p:cNvSpPr txBox="1">
            <a:spLocks/>
          </p:cNvSpPr>
          <p:nvPr/>
        </p:nvSpPr>
        <p:spPr>
          <a:xfrm>
            <a:off x="5087888" y="2780928"/>
            <a:ext cx="792088" cy="326154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AU" sz="3200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  <a:cs typeface="Arial" pitchFamily="34" charset="0"/>
              </a:rPr>
              <a:t>x3</a:t>
            </a:r>
          </a:p>
          <a:p>
            <a:pPr marL="342900" indent="-342900" algn="ctr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AU" sz="2400" dirty="0">
              <a:latin typeface="Comic Sans MS" pitchFamily="66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6156524" y="3754751"/>
            <a:ext cx="1163612" cy="781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en-AU" sz="2800" dirty="0">
                <a:latin typeface="Arial" pitchFamily="34" charset="0"/>
                <a:cs typeface="Arial" pitchFamily="34" charset="0"/>
              </a:rPr>
              <a:t>=</a:t>
            </a:r>
            <a:endParaRPr lang="en-AU" sz="2400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en-AU" sz="1400" dirty="0">
              <a:latin typeface="Comic Sans MS" pitchFamily="66" charset="0"/>
            </a:endParaRPr>
          </a:p>
        </p:txBody>
      </p:sp>
      <p:sp>
        <p:nvSpPr>
          <p:cNvPr id="57" name="Content Placeholder 2"/>
          <p:cNvSpPr txBox="1">
            <a:spLocks/>
          </p:cNvSpPr>
          <p:nvPr/>
        </p:nvSpPr>
        <p:spPr>
          <a:xfrm>
            <a:off x="6296234" y="3456384"/>
            <a:ext cx="1599967" cy="6588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AU" sz="3200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3</a:t>
            </a:r>
          </a:p>
        </p:txBody>
      </p:sp>
      <p:sp>
        <p:nvSpPr>
          <p:cNvPr id="58" name="Content Placeholder 2"/>
          <p:cNvSpPr txBox="1">
            <a:spLocks/>
          </p:cNvSpPr>
          <p:nvPr/>
        </p:nvSpPr>
        <p:spPr>
          <a:xfrm>
            <a:off x="6280443" y="4021710"/>
            <a:ext cx="1599967" cy="6588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AU" sz="3200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  <a:cs typeface="Arial" pitchFamily="34" charset="0"/>
              </a:rPr>
              <a:t>9</a:t>
            </a:r>
          </a:p>
          <a:p>
            <a:pPr marL="342900" indent="-342900" algn="ctr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AU" sz="2400" dirty="0">
              <a:latin typeface="Comic Sans MS" pitchFamily="66" charset="0"/>
            </a:endParaRPr>
          </a:p>
        </p:txBody>
      </p:sp>
      <p:cxnSp>
        <p:nvCxnSpPr>
          <p:cNvPr id="59" name="Straight Connector 58"/>
          <p:cNvCxnSpPr/>
          <p:nvPr/>
        </p:nvCxnSpPr>
        <p:spPr>
          <a:xfrm>
            <a:off x="6855681" y="3996295"/>
            <a:ext cx="470821" cy="2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ctangle 61"/>
          <p:cNvSpPr/>
          <p:nvPr/>
        </p:nvSpPr>
        <p:spPr>
          <a:xfrm>
            <a:off x="7812708" y="3754751"/>
            <a:ext cx="1163612" cy="781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en-AU" sz="2800" dirty="0">
                <a:latin typeface="Arial" pitchFamily="34" charset="0"/>
                <a:cs typeface="Arial" pitchFamily="34" charset="0"/>
              </a:rPr>
              <a:t>=</a:t>
            </a:r>
            <a:endParaRPr lang="en-AU" sz="2400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en-AU" sz="1400" dirty="0">
              <a:latin typeface="Comic Sans MS" pitchFamily="66" charset="0"/>
            </a:endParaRPr>
          </a:p>
        </p:txBody>
      </p:sp>
      <p:sp>
        <p:nvSpPr>
          <p:cNvPr id="63" name="Content Placeholder 2"/>
          <p:cNvSpPr txBox="1">
            <a:spLocks/>
          </p:cNvSpPr>
          <p:nvPr/>
        </p:nvSpPr>
        <p:spPr>
          <a:xfrm>
            <a:off x="7952418" y="3456384"/>
            <a:ext cx="1599967" cy="6588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AU" sz="3200" dirty="0">
                <a:solidFill>
                  <a:srgbClr val="00B050"/>
                </a:solidFill>
                <a:latin typeface="Comic Sans MS" pitchFamily="66" charset="0"/>
              </a:rPr>
              <a:t>4</a:t>
            </a:r>
          </a:p>
        </p:txBody>
      </p:sp>
      <p:sp>
        <p:nvSpPr>
          <p:cNvPr id="64" name="Content Placeholder 2"/>
          <p:cNvSpPr txBox="1">
            <a:spLocks/>
          </p:cNvSpPr>
          <p:nvPr/>
        </p:nvSpPr>
        <p:spPr>
          <a:xfrm>
            <a:off x="7936627" y="4021710"/>
            <a:ext cx="1599967" cy="6588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AU" sz="3200" dirty="0">
                <a:solidFill>
                  <a:srgbClr val="00B050"/>
                </a:solidFill>
                <a:latin typeface="Comic Sans MS" pitchFamily="66" charset="0"/>
                <a:cs typeface="Arial" pitchFamily="34" charset="0"/>
              </a:rPr>
              <a:t>12</a:t>
            </a:r>
          </a:p>
          <a:p>
            <a:pPr marL="342900" indent="-342900" algn="ctr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AU" sz="2400" dirty="0">
              <a:latin typeface="Comic Sans MS" pitchFamily="66" charset="0"/>
            </a:endParaRPr>
          </a:p>
        </p:txBody>
      </p:sp>
      <p:cxnSp>
        <p:nvCxnSpPr>
          <p:cNvPr id="65" name="Straight Connector 64"/>
          <p:cNvCxnSpPr/>
          <p:nvPr/>
        </p:nvCxnSpPr>
        <p:spPr>
          <a:xfrm>
            <a:off x="8511865" y="3996295"/>
            <a:ext cx="470821" cy="2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Content Placeholder 2"/>
          <p:cNvSpPr txBox="1">
            <a:spLocks/>
          </p:cNvSpPr>
          <p:nvPr/>
        </p:nvSpPr>
        <p:spPr>
          <a:xfrm>
            <a:off x="6384032" y="2708920"/>
            <a:ext cx="792088" cy="326154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AU" sz="3200" dirty="0">
                <a:solidFill>
                  <a:srgbClr val="00B050"/>
                </a:solidFill>
                <a:latin typeface="Comic Sans MS" pitchFamily="66" charset="0"/>
                <a:cs typeface="Arial" pitchFamily="34" charset="0"/>
              </a:rPr>
              <a:t>x4</a:t>
            </a:r>
          </a:p>
          <a:p>
            <a:pPr marL="342900" indent="-342900" algn="ctr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AU" sz="2400" dirty="0">
              <a:latin typeface="Comic Sans MS" pitchFamily="66" charset="0"/>
            </a:endParaRPr>
          </a:p>
        </p:txBody>
      </p:sp>
      <p:sp>
        <p:nvSpPr>
          <p:cNvPr id="67" name="Content Placeholder 2"/>
          <p:cNvSpPr txBox="1">
            <a:spLocks/>
          </p:cNvSpPr>
          <p:nvPr/>
        </p:nvSpPr>
        <p:spPr>
          <a:xfrm>
            <a:off x="6384032" y="5373216"/>
            <a:ext cx="792088" cy="326154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AU" sz="3200" dirty="0">
                <a:solidFill>
                  <a:srgbClr val="00B050"/>
                </a:solidFill>
                <a:latin typeface="Comic Sans MS" pitchFamily="66" charset="0"/>
                <a:cs typeface="Arial" pitchFamily="34" charset="0"/>
              </a:rPr>
              <a:t>x4</a:t>
            </a:r>
          </a:p>
          <a:p>
            <a:pPr marL="342900" indent="-342900" algn="ctr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AU" sz="2400" dirty="0">
              <a:latin typeface="Comic Sans MS" pitchFamily="66" charset="0"/>
            </a:endParaRPr>
          </a:p>
        </p:txBody>
      </p:sp>
      <p:sp>
        <p:nvSpPr>
          <p:cNvPr id="51" name="Curved Down Arrow 50"/>
          <p:cNvSpPr/>
          <p:nvPr/>
        </p:nvSpPr>
        <p:spPr>
          <a:xfrm>
            <a:off x="3718172" y="3140968"/>
            <a:ext cx="3169916" cy="614164"/>
          </a:xfrm>
          <a:prstGeom prst="curvedDown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>
                <a:lumMod val="6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3" name="Curved Down Arrow 52"/>
          <p:cNvSpPr/>
          <p:nvPr/>
        </p:nvSpPr>
        <p:spPr>
          <a:xfrm flipV="1">
            <a:off x="3718172" y="4543028"/>
            <a:ext cx="3169916" cy="614164"/>
          </a:xfrm>
          <a:prstGeom prst="curvedDown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>
                <a:lumMod val="6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1" name="Curved Down Arrow 60"/>
          <p:cNvSpPr/>
          <p:nvPr/>
        </p:nvSpPr>
        <p:spPr>
          <a:xfrm flipV="1">
            <a:off x="3719736" y="4543028"/>
            <a:ext cx="4896544" cy="758180"/>
          </a:xfrm>
          <a:prstGeom prst="curvedDownArrow">
            <a:avLst/>
          </a:prstGeom>
          <a:solidFill>
            <a:srgbClr val="00B050"/>
          </a:solidFill>
          <a:ln>
            <a:solidFill>
              <a:schemeClr val="tx1">
                <a:lumMod val="6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0" name="Curved Down Arrow 59"/>
          <p:cNvSpPr/>
          <p:nvPr/>
        </p:nvSpPr>
        <p:spPr>
          <a:xfrm>
            <a:off x="3719736" y="2996952"/>
            <a:ext cx="4896544" cy="758180"/>
          </a:xfrm>
          <a:prstGeom prst="curvedDownArrow">
            <a:avLst/>
          </a:prstGeom>
          <a:solidFill>
            <a:srgbClr val="00B050"/>
          </a:solidFill>
          <a:ln>
            <a:solidFill>
              <a:schemeClr val="tx1">
                <a:lumMod val="6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C8779107-AF0A-F043-8740-AEA220C4DD61}"/>
              </a:ext>
            </a:extLst>
          </p:cNvPr>
          <p:cNvSpPr/>
          <p:nvPr/>
        </p:nvSpPr>
        <p:spPr>
          <a:xfrm>
            <a:off x="999443" y="336762"/>
            <a:ext cx="98762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4800" b="1" dirty="0">
                <a:solidFill>
                  <a:srgbClr val="0070C0"/>
                </a:solidFill>
                <a:latin typeface="AGCanYouNotBold" panose="02000803000000000000" pitchFamily="2" charset="0"/>
                <a:ea typeface="AGCanYouNotBold" panose="02000803000000000000" pitchFamily="2" charset="0"/>
              </a:rPr>
              <a:t>Equivalent Fractions</a:t>
            </a:r>
            <a:endParaRPr lang="en-AU" sz="4800" b="0" dirty="0">
              <a:solidFill>
                <a:srgbClr val="0070C0"/>
              </a:solidFill>
              <a:effectLst/>
              <a:latin typeface="AGCanYouNotBold" panose="02000803000000000000" pitchFamily="2" charset="0"/>
              <a:ea typeface="AGCanYouNotBold" panose="02000803000000000000" pitchFamily="2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74E951E6-4EC7-AD4C-B851-77C75CE04000}"/>
              </a:ext>
            </a:extLst>
          </p:cNvPr>
          <p:cNvSpPr/>
          <p:nvPr/>
        </p:nvSpPr>
        <p:spPr>
          <a:xfrm>
            <a:off x="0" y="6167336"/>
            <a:ext cx="12192000" cy="69066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3172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5" grpId="0"/>
      <p:bldP spid="32" grpId="0"/>
      <p:bldP spid="33" grpId="0"/>
      <p:bldP spid="39" grpId="0"/>
      <p:bldP spid="43" grpId="0" animBg="1"/>
      <p:bldP spid="44" grpId="0" animBg="1"/>
      <p:bldP spid="45" grpId="0"/>
      <p:bldP spid="46" grpId="0"/>
      <p:bldP spid="54" grpId="0"/>
      <p:bldP spid="55" grpId="0"/>
      <p:bldP spid="56" grpId="0"/>
      <p:bldP spid="57" grpId="0"/>
      <p:bldP spid="58" grpId="0"/>
      <p:bldP spid="62" grpId="0"/>
      <p:bldP spid="63" grpId="0"/>
      <p:bldP spid="64" grpId="0"/>
      <p:bldP spid="66" grpId="0"/>
      <p:bldP spid="67" grpId="0"/>
      <p:bldP spid="51" grpId="0" animBg="1"/>
      <p:bldP spid="53" grpId="0" animBg="1"/>
      <p:bldP spid="61" grpId="0" animBg="1"/>
      <p:bldP spid="6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58261" y="1153631"/>
            <a:ext cx="11907169" cy="57800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AU" dirty="0">
                <a:latin typeface="AGCanYouNotBold" panose="02000803000000000000" pitchFamily="2" charset="0"/>
                <a:ea typeface="AGCanYouNotBold" panose="02000803000000000000" pitchFamily="2" charset="0"/>
              </a:rPr>
              <a:t>Use the Golden Rule to find 3 equivalent fractions for these fractions:</a:t>
            </a:r>
            <a:r>
              <a:rPr lang="en-AU" sz="2400" dirty="0">
                <a:latin typeface="Comic Sans MS" pitchFamily="66" charset="0"/>
              </a:rPr>
              <a:t>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0847294" y="139108"/>
            <a:ext cx="1080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r">
              <a:spcBef>
                <a:spcPct val="20000"/>
              </a:spcBef>
              <a:defRPr/>
            </a:pPr>
            <a:r>
              <a:rPr lang="en-AU" sz="1400" dirty="0">
                <a:latin typeface="Comic Sans MS" pitchFamily="66" charset="0"/>
              </a:rPr>
              <a:t>You do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359008" y="1973705"/>
            <a:ext cx="1224136" cy="50405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AU" sz="3200" dirty="0">
                <a:latin typeface="Comic Sans MS" pitchFamily="66" charset="0"/>
              </a:rPr>
              <a:t>1</a:t>
            </a: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359008" y="2045713"/>
            <a:ext cx="1224136" cy="50405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AU" sz="3200" dirty="0">
                <a:latin typeface="Arial" pitchFamily="34" charset="0"/>
                <a:cs typeface="Arial" pitchFamily="34" charset="0"/>
              </a:rPr>
              <a:t>__</a:t>
            </a:r>
          </a:p>
          <a:p>
            <a:pPr marL="342900" indent="-342900" algn="ctr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AU" sz="2400" dirty="0">
              <a:latin typeface="Comic Sans MS" pitchFamily="66" charset="0"/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359008" y="2549769"/>
            <a:ext cx="1224136" cy="50405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AU" sz="3200" dirty="0">
                <a:latin typeface="Comic Sans MS" pitchFamily="66" charset="0"/>
                <a:cs typeface="Arial" pitchFamily="34" charset="0"/>
              </a:rPr>
              <a:t>3</a:t>
            </a:r>
          </a:p>
          <a:p>
            <a:pPr marL="342900" indent="-342900" algn="ctr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AU" sz="2400" dirty="0">
              <a:latin typeface="Comic Sans MS" pitchFamily="66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89B8AB5-66F5-2B41-9263-5DA30E418E99}"/>
              </a:ext>
            </a:extLst>
          </p:cNvPr>
          <p:cNvSpPr/>
          <p:nvPr/>
        </p:nvSpPr>
        <p:spPr>
          <a:xfrm>
            <a:off x="0" y="6167336"/>
            <a:ext cx="12192000" cy="69066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E44DAD9-3696-1742-9100-1A109CC70D9C}"/>
              </a:ext>
            </a:extLst>
          </p:cNvPr>
          <p:cNvSpPr/>
          <p:nvPr/>
        </p:nvSpPr>
        <p:spPr>
          <a:xfrm>
            <a:off x="971076" y="250626"/>
            <a:ext cx="98762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4800" b="1" dirty="0">
                <a:solidFill>
                  <a:srgbClr val="0070C0"/>
                </a:solidFill>
                <a:latin typeface="AGCanYouNotBold" panose="02000803000000000000" pitchFamily="2" charset="0"/>
                <a:ea typeface="AGCanYouNotBold" panose="02000803000000000000" pitchFamily="2" charset="0"/>
              </a:rPr>
              <a:t>Equivalent Fractions</a:t>
            </a:r>
            <a:endParaRPr lang="en-AU" sz="4800" b="0" dirty="0">
              <a:solidFill>
                <a:srgbClr val="0070C0"/>
              </a:solidFill>
              <a:effectLst/>
              <a:latin typeface="AGCanYouNotBold" panose="02000803000000000000" pitchFamily="2" charset="0"/>
              <a:ea typeface="AGCanYouNotBold" panose="02000803000000000000" pitchFamily="2" charset="0"/>
            </a:endParaRP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8829661D-D87B-0C40-B41F-5A03C8880013}"/>
              </a:ext>
            </a:extLst>
          </p:cNvPr>
          <p:cNvSpPr txBox="1">
            <a:spLocks/>
          </p:cNvSpPr>
          <p:nvPr/>
        </p:nvSpPr>
        <p:spPr>
          <a:xfrm>
            <a:off x="359008" y="3295890"/>
            <a:ext cx="1224136" cy="50405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AU" sz="3200" dirty="0">
                <a:latin typeface="Comic Sans MS" pitchFamily="66" charset="0"/>
              </a:rPr>
              <a:t>1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9B41D060-1BEB-F04C-97D3-F083AC92EC54}"/>
              </a:ext>
            </a:extLst>
          </p:cNvPr>
          <p:cNvSpPr txBox="1">
            <a:spLocks/>
          </p:cNvSpPr>
          <p:nvPr/>
        </p:nvSpPr>
        <p:spPr>
          <a:xfrm>
            <a:off x="359008" y="3367898"/>
            <a:ext cx="1224136" cy="50405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AU" sz="3200" dirty="0">
                <a:latin typeface="Arial" pitchFamily="34" charset="0"/>
                <a:cs typeface="Arial" pitchFamily="34" charset="0"/>
              </a:rPr>
              <a:t>__</a:t>
            </a:r>
          </a:p>
          <a:p>
            <a:pPr marL="342900" indent="-342900" algn="ctr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AU" sz="2400" dirty="0">
              <a:latin typeface="Comic Sans MS" pitchFamily="66" charset="0"/>
            </a:endParaRP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C7D8EF60-017E-6547-8D67-23F65D5F8284}"/>
              </a:ext>
            </a:extLst>
          </p:cNvPr>
          <p:cNvSpPr txBox="1">
            <a:spLocks/>
          </p:cNvSpPr>
          <p:nvPr/>
        </p:nvSpPr>
        <p:spPr>
          <a:xfrm>
            <a:off x="359008" y="3871954"/>
            <a:ext cx="1224136" cy="50405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AU" sz="3200" dirty="0">
                <a:latin typeface="Comic Sans MS" pitchFamily="66" charset="0"/>
                <a:cs typeface="Arial" pitchFamily="34" charset="0"/>
              </a:rPr>
              <a:t>4</a:t>
            </a:r>
          </a:p>
          <a:p>
            <a:pPr marL="342900" indent="-342900" algn="ctr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AU" sz="2400" dirty="0">
              <a:latin typeface="Comic Sans MS" pitchFamily="66" charset="0"/>
            </a:endParaRP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AAD4C41B-D0A7-EF44-94A1-FD8335833E2B}"/>
              </a:ext>
            </a:extLst>
          </p:cNvPr>
          <p:cNvSpPr txBox="1">
            <a:spLocks/>
          </p:cNvSpPr>
          <p:nvPr/>
        </p:nvSpPr>
        <p:spPr>
          <a:xfrm>
            <a:off x="359008" y="4710414"/>
            <a:ext cx="1224136" cy="50405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AU" sz="3200" dirty="0">
                <a:latin typeface="Comic Sans MS" pitchFamily="66" charset="0"/>
              </a:rPr>
              <a:t>2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2D8B1A0E-5EA4-324E-8EEA-C1BEA2D81409}"/>
              </a:ext>
            </a:extLst>
          </p:cNvPr>
          <p:cNvSpPr txBox="1">
            <a:spLocks/>
          </p:cNvSpPr>
          <p:nvPr/>
        </p:nvSpPr>
        <p:spPr>
          <a:xfrm>
            <a:off x="359008" y="4782422"/>
            <a:ext cx="1224136" cy="50405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AU" sz="3200" dirty="0">
                <a:latin typeface="Arial" pitchFamily="34" charset="0"/>
                <a:cs typeface="Arial" pitchFamily="34" charset="0"/>
              </a:rPr>
              <a:t>__</a:t>
            </a:r>
          </a:p>
          <a:p>
            <a:pPr marL="342900" indent="-342900" algn="ctr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AU" sz="2400" dirty="0">
              <a:latin typeface="Comic Sans MS" pitchFamily="66" charset="0"/>
            </a:endParaRP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7EF40612-DFB1-1D4C-AFD2-39FBCDEFEAAE}"/>
              </a:ext>
            </a:extLst>
          </p:cNvPr>
          <p:cNvSpPr txBox="1">
            <a:spLocks/>
          </p:cNvSpPr>
          <p:nvPr/>
        </p:nvSpPr>
        <p:spPr>
          <a:xfrm>
            <a:off x="359008" y="5286478"/>
            <a:ext cx="1224136" cy="50405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AU" sz="3200" dirty="0">
                <a:latin typeface="Comic Sans MS" pitchFamily="66" charset="0"/>
                <a:cs typeface="Arial" pitchFamily="34" charset="0"/>
              </a:rPr>
              <a:t>3</a:t>
            </a:r>
          </a:p>
          <a:p>
            <a:pPr marL="342900" indent="-342900" algn="ctr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AU" sz="2400" dirty="0">
              <a:latin typeface="Comic Sans MS" pitchFamily="66" charset="0"/>
            </a:endParaRP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678EFB49-47DA-8946-8B50-D6F778A0EB22}"/>
              </a:ext>
            </a:extLst>
          </p:cNvPr>
          <p:cNvSpPr txBox="1">
            <a:spLocks/>
          </p:cNvSpPr>
          <p:nvPr/>
        </p:nvSpPr>
        <p:spPr>
          <a:xfrm>
            <a:off x="6648439" y="1792829"/>
            <a:ext cx="1224136" cy="50405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AU" sz="3200" dirty="0">
                <a:latin typeface="Comic Sans MS" pitchFamily="66" charset="0"/>
              </a:rPr>
              <a:t>4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E8FE8110-3E86-AB47-9378-2353E8D619C1}"/>
              </a:ext>
            </a:extLst>
          </p:cNvPr>
          <p:cNvSpPr txBox="1">
            <a:spLocks/>
          </p:cNvSpPr>
          <p:nvPr/>
        </p:nvSpPr>
        <p:spPr>
          <a:xfrm>
            <a:off x="6648439" y="1899472"/>
            <a:ext cx="1224136" cy="50405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AU" sz="3200" dirty="0">
                <a:latin typeface="Arial" pitchFamily="34" charset="0"/>
                <a:cs typeface="Arial" pitchFamily="34" charset="0"/>
              </a:rPr>
              <a:t>__</a:t>
            </a:r>
          </a:p>
          <a:p>
            <a:pPr marL="342900" indent="-342900" algn="ctr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AU" sz="2400" dirty="0">
              <a:latin typeface="Comic Sans MS" pitchFamily="66" charset="0"/>
            </a:endParaRP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C092D3FB-2AB7-4A49-8489-34DFC2CBE355}"/>
              </a:ext>
            </a:extLst>
          </p:cNvPr>
          <p:cNvSpPr txBox="1">
            <a:spLocks/>
          </p:cNvSpPr>
          <p:nvPr/>
        </p:nvSpPr>
        <p:spPr>
          <a:xfrm>
            <a:off x="6648439" y="2368893"/>
            <a:ext cx="1224136" cy="50405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AU" sz="3200" dirty="0">
                <a:latin typeface="Comic Sans MS" pitchFamily="66" charset="0"/>
                <a:cs typeface="Arial" pitchFamily="34" charset="0"/>
              </a:rPr>
              <a:t>8</a:t>
            </a:r>
          </a:p>
          <a:p>
            <a:pPr marL="342900" indent="-342900" algn="ctr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AU" sz="2400" dirty="0">
              <a:latin typeface="Comic Sans MS" pitchFamily="66" charset="0"/>
            </a:endParaRPr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261C651B-FFE9-994A-A852-256C98E5EB77}"/>
              </a:ext>
            </a:extLst>
          </p:cNvPr>
          <p:cNvSpPr txBox="1">
            <a:spLocks/>
          </p:cNvSpPr>
          <p:nvPr/>
        </p:nvSpPr>
        <p:spPr>
          <a:xfrm>
            <a:off x="6648439" y="3198455"/>
            <a:ext cx="1224136" cy="50405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AU" sz="3200" dirty="0">
                <a:latin typeface="Comic Sans MS" pitchFamily="66" charset="0"/>
              </a:rPr>
              <a:t>3</a:t>
            </a:r>
          </a:p>
        </p:txBody>
      </p: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91AED134-9545-8340-9C8C-A78962060B0A}"/>
              </a:ext>
            </a:extLst>
          </p:cNvPr>
          <p:cNvSpPr txBox="1">
            <a:spLocks/>
          </p:cNvSpPr>
          <p:nvPr/>
        </p:nvSpPr>
        <p:spPr>
          <a:xfrm>
            <a:off x="6648439" y="3302749"/>
            <a:ext cx="1224136" cy="50405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AU" sz="3200" dirty="0">
                <a:latin typeface="Arial" pitchFamily="34" charset="0"/>
                <a:cs typeface="Arial" pitchFamily="34" charset="0"/>
              </a:rPr>
              <a:t>__</a:t>
            </a:r>
          </a:p>
          <a:p>
            <a:pPr marL="342900" indent="-342900" algn="ctr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AU" sz="2400" dirty="0">
              <a:latin typeface="Comic Sans MS" pitchFamily="66" charset="0"/>
            </a:endParaRPr>
          </a:p>
        </p:txBody>
      </p:sp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BFA8B56C-B339-8440-830C-D9B2E3023D56}"/>
              </a:ext>
            </a:extLst>
          </p:cNvPr>
          <p:cNvSpPr txBox="1">
            <a:spLocks/>
          </p:cNvSpPr>
          <p:nvPr/>
        </p:nvSpPr>
        <p:spPr>
          <a:xfrm>
            <a:off x="6648439" y="3774519"/>
            <a:ext cx="1224136" cy="50405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AU" sz="3200" dirty="0">
                <a:latin typeface="Comic Sans MS" pitchFamily="66" charset="0"/>
                <a:cs typeface="Arial" pitchFamily="34" charset="0"/>
              </a:rPr>
              <a:t>4</a:t>
            </a:r>
          </a:p>
          <a:p>
            <a:pPr marL="342900" indent="-342900" algn="ctr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AU" sz="2400" dirty="0">
              <a:latin typeface="Comic Sans MS" pitchFamily="66" charset="0"/>
            </a:endParaRPr>
          </a:p>
        </p:txBody>
      </p:sp>
      <p:sp>
        <p:nvSpPr>
          <p:cNvPr id="35" name="Content Placeholder 2">
            <a:extLst>
              <a:ext uri="{FF2B5EF4-FFF2-40B4-BE49-F238E27FC236}">
                <a16:creationId xmlns:a16="http://schemas.microsoft.com/office/drawing/2014/main" id="{1CDA1ABD-75B6-9847-BCA2-C47D14F6135C}"/>
              </a:ext>
            </a:extLst>
          </p:cNvPr>
          <p:cNvSpPr txBox="1">
            <a:spLocks/>
          </p:cNvSpPr>
          <p:nvPr/>
        </p:nvSpPr>
        <p:spPr>
          <a:xfrm>
            <a:off x="6648439" y="4689702"/>
            <a:ext cx="1224136" cy="50405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AU" sz="3200" dirty="0">
                <a:latin typeface="Comic Sans MS" pitchFamily="66" charset="0"/>
              </a:rPr>
              <a:t>2</a:t>
            </a:r>
          </a:p>
        </p:txBody>
      </p:sp>
      <p:sp>
        <p:nvSpPr>
          <p:cNvPr id="36" name="Content Placeholder 2">
            <a:extLst>
              <a:ext uri="{FF2B5EF4-FFF2-40B4-BE49-F238E27FC236}">
                <a16:creationId xmlns:a16="http://schemas.microsoft.com/office/drawing/2014/main" id="{F72D1D98-FBD2-5543-A5F6-AC9F72BF0761}"/>
              </a:ext>
            </a:extLst>
          </p:cNvPr>
          <p:cNvSpPr txBox="1">
            <a:spLocks/>
          </p:cNvSpPr>
          <p:nvPr/>
        </p:nvSpPr>
        <p:spPr>
          <a:xfrm>
            <a:off x="6648439" y="4795537"/>
            <a:ext cx="1224136" cy="50405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AU" sz="3200" dirty="0">
                <a:latin typeface="Arial" pitchFamily="34" charset="0"/>
                <a:cs typeface="Arial" pitchFamily="34" charset="0"/>
              </a:rPr>
              <a:t>__</a:t>
            </a:r>
          </a:p>
          <a:p>
            <a:pPr marL="342900" indent="-342900" algn="ctr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AU" sz="2400" dirty="0">
              <a:latin typeface="Comic Sans MS" pitchFamily="66" charset="0"/>
            </a:endParaRPr>
          </a:p>
        </p:txBody>
      </p:sp>
      <p:sp>
        <p:nvSpPr>
          <p:cNvPr id="37" name="Content Placeholder 2">
            <a:extLst>
              <a:ext uri="{FF2B5EF4-FFF2-40B4-BE49-F238E27FC236}">
                <a16:creationId xmlns:a16="http://schemas.microsoft.com/office/drawing/2014/main" id="{C864E607-43E5-1344-87BA-27B00D5953C4}"/>
              </a:ext>
            </a:extLst>
          </p:cNvPr>
          <p:cNvSpPr txBox="1">
            <a:spLocks/>
          </p:cNvSpPr>
          <p:nvPr/>
        </p:nvSpPr>
        <p:spPr>
          <a:xfrm>
            <a:off x="6648439" y="5265766"/>
            <a:ext cx="1224136" cy="50405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AU" sz="3200" dirty="0">
                <a:latin typeface="Comic Sans MS" pitchFamily="66" charset="0"/>
                <a:cs typeface="Arial" pitchFamily="34" charset="0"/>
              </a:rPr>
              <a:t>6</a:t>
            </a:r>
          </a:p>
          <a:p>
            <a:pPr marL="342900" indent="-342900" algn="ctr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AU" sz="24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75031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10847294" y="139108"/>
            <a:ext cx="1080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r">
              <a:spcBef>
                <a:spcPct val="20000"/>
              </a:spcBef>
              <a:defRPr/>
            </a:pPr>
            <a:r>
              <a:rPr lang="en-AU" sz="1400" dirty="0">
                <a:latin typeface="Comic Sans MS" pitchFamily="66" charset="0"/>
              </a:rPr>
              <a:t>We do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89B8AB5-66F5-2B41-9263-5DA30E418E99}"/>
              </a:ext>
            </a:extLst>
          </p:cNvPr>
          <p:cNvSpPr/>
          <p:nvPr/>
        </p:nvSpPr>
        <p:spPr>
          <a:xfrm>
            <a:off x="0" y="6167336"/>
            <a:ext cx="12192000" cy="69066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E44DAD9-3696-1742-9100-1A109CC70D9C}"/>
              </a:ext>
            </a:extLst>
          </p:cNvPr>
          <p:cNvSpPr/>
          <p:nvPr/>
        </p:nvSpPr>
        <p:spPr>
          <a:xfrm>
            <a:off x="971076" y="250626"/>
            <a:ext cx="98762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4800" b="1" dirty="0">
                <a:solidFill>
                  <a:srgbClr val="0070C0"/>
                </a:solidFill>
                <a:latin typeface="AGCanYouNotBold" panose="02000803000000000000" pitchFamily="2" charset="0"/>
                <a:ea typeface="AGCanYouNotBold" panose="02000803000000000000" pitchFamily="2" charset="0"/>
              </a:rPr>
              <a:t>Equivalent Fractions</a:t>
            </a:r>
            <a:endParaRPr lang="en-AU" sz="4800" b="0" dirty="0">
              <a:solidFill>
                <a:srgbClr val="0070C0"/>
              </a:solidFill>
              <a:effectLst/>
              <a:latin typeface="AGCanYouNotBold" panose="02000803000000000000" pitchFamily="2" charset="0"/>
              <a:ea typeface="AGCanYouNotBold" panose="02000803000000000000" pitchFamily="2" charset="0"/>
            </a:endParaRP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E7A0ABB4-8F19-8E44-9876-670EAFC6336D}"/>
              </a:ext>
            </a:extLst>
          </p:cNvPr>
          <p:cNvCxnSpPr>
            <a:cxnSpLocks/>
          </p:cNvCxnSpPr>
          <p:nvPr/>
        </p:nvCxnSpPr>
        <p:spPr>
          <a:xfrm>
            <a:off x="1144967" y="1871574"/>
            <a:ext cx="10189029" cy="0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8" name="Group 47">
            <a:extLst>
              <a:ext uri="{FF2B5EF4-FFF2-40B4-BE49-F238E27FC236}">
                <a16:creationId xmlns:a16="http://schemas.microsoft.com/office/drawing/2014/main" id="{EE2A8201-4CEB-414F-A36F-5F7A9FECF7DF}"/>
              </a:ext>
            </a:extLst>
          </p:cNvPr>
          <p:cNvGrpSpPr/>
          <p:nvPr/>
        </p:nvGrpSpPr>
        <p:grpSpPr>
          <a:xfrm>
            <a:off x="6891001" y="4767812"/>
            <a:ext cx="836630" cy="1594773"/>
            <a:chOff x="8060962" y="4584788"/>
            <a:chExt cx="836630" cy="1594773"/>
          </a:xfrm>
        </p:grpSpPr>
        <p:sp>
          <p:nvSpPr>
            <p:cNvPr id="49" name="Content Placeholder 2">
              <a:extLst>
                <a:ext uri="{FF2B5EF4-FFF2-40B4-BE49-F238E27FC236}">
                  <a16:creationId xmlns:a16="http://schemas.microsoft.com/office/drawing/2014/main" id="{04A5BDB1-3349-754F-97AD-165E45B77945}"/>
                </a:ext>
              </a:extLst>
            </p:cNvPr>
            <p:cNvSpPr txBox="1">
              <a:spLocks/>
            </p:cNvSpPr>
            <p:nvPr/>
          </p:nvSpPr>
          <p:spPr>
            <a:xfrm>
              <a:off x="8060962" y="4584788"/>
              <a:ext cx="836630" cy="873998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342900" indent="-342900" algn="ctr">
                <a:spcBef>
                  <a:spcPct val="20000"/>
                </a:spcBef>
                <a:defRPr/>
              </a:pPr>
              <a:r>
                <a:rPr lang="en-AU" sz="3200" dirty="0">
                  <a:solidFill>
                    <a:srgbClr val="FF2F92"/>
                  </a:solidFill>
                  <a:latin typeface="Comic Sans MS" pitchFamily="66" charset="0"/>
                </a:rPr>
                <a:t>1</a:t>
              </a:r>
              <a:endParaRPr lang="en-AU" sz="4400" dirty="0">
                <a:solidFill>
                  <a:srgbClr val="FF2F92"/>
                </a:solidFill>
                <a:latin typeface="Comic Sans MS" pitchFamily="66" charset="0"/>
              </a:endParaRPr>
            </a:p>
            <a:p>
              <a:pPr marL="342900" indent="-342900" algn="ctr">
                <a:spcBef>
                  <a:spcPct val="20000"/>
                </a:spcBef>
                <a:buFont typeface="Arial" pitchFamily="34" charset="0"/>
                <a:buChar char="•"/>
                <a:defRPr/>
              </a:pPr>
              <a:endParaRPr lang="en-AU" sz="1100" dirty="0">
                <a:solidFill>
                  <a:srgbClr val="FF2F92"/>
                </a:solidFill>
                <a:latin typeface="Comic Sans MS" pitchFamily="66" charset="0"/>
              </a:endParaRPr>
            </a:p>
          </p:txBody>
        </p: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D972931B-6654-4F40-802F-B8D1FCF4ED2A}"/>
                </a:ext>
              </a:extLst>
            </p:cNvPr>
            <p:cNvCxnSpPr>
              <a:cxnSpLocks/>
            </p:cNvCxnSpPr>
            <p:nvPr/>
          </p:nvCxnSpPr>
          <p:spPr>
            <a:xfrm>
              <a:off x="8242098" y="5159761"/>
              <a:ext cx="479217" cy="0"/>
            </a:xfrm>
            <a:prstGeom prst="line">
              <a:avLst/>
            </a:prstGeom>
            <a:ln w="38100">
              <a:solidFill>
                <a:srgbClr val="FF2F9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Content Placeholder 2">
              <a:extLst>
                <a:ext uri="{FF2B5EF4-FFF2-40B4-BE49-F238E27FC236}">
                  <a16:creationId xmlns:a16="http://schemas.microsoft.com/office/drawing/2014/main" id="{C9442249-EBD0-E346-9181-39E31056319C}"/>
                </a:ext>
              </a:extLst>
            </p:cNvPr>
            <p:cNvSpPr txBox="1">
              <a:spLocks/>
            </p:cNvSpPr>
            <p:nvPr/>
          </p:nvSpPr>
          <p:spPr>
            <a:xfrm>
              <a:off x="8085806" y="5180136"/>
              <a:ext cx="710283" cy="99942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342900" indent="-342900" algn="ctr">
                <a:spcBef>
                  <a:spcPct val="20000"/>
                </a:spcBef>
                <a:defRPr/>
              </a:pPr>
              <a:r>
                <a:rPr lang="en-AU" sz="3200" dirty="0">
                  <a:solidFill>
                    <a:srgbClr val="FF2F92"/>
                  </a:solidFill>
                  <a:latin typeface="Comic Sans MS" pitchFamily="66" charset="0"/>
                </a:rPr>
                <a:t>2</a:t>
              </a:r>
            </a:p>
            <a:p>
              <a:pPr marL="342900" indent="-342900" algn="ctr">
                <a:spcBef>
                  <a:spcPct val="20000"/>
                </a:spcBef>
                <a:buFont typeface="Arial" pitchFamily="34" charset="0"/>
                <a:buChar char="•"/>
                <a:defRPr/>
              </a:pPr>
              <a:endParaRPr lang="en-AU" sz="1100" dirty="0">
                <a:solidFill>
                  <a:srgbClr val="FF2F92"/>
                </a:solidFill>
                <a:latin typeface="Comic Sans MS" pitchFamily="66" charset="0"/>
              </a:endParaRPr>
            </a:p>
          </p:txBody>
        </p:sp>
      </p:grp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2933E441-3180-B24F-A4ED-D0D25653E324}"/>
              </a:ext>
            </a:extLst>
          </p:cNvPr>
          <p:cNvCxnSpPr/>
          <p:nvPr/>
        </p:nvCxnSpPr>
        <p:spPr>
          <a:xfrm>
            <a:off x="6189552" y="1452220"/>
            <a:ext cx="0" cy="864296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7EC3BD10-8E3D-1F47-A55A-35ABF5A6F128}"/>
              </a:ext>
            </a:extLst>
          </p:cNvPr>
          <p:cNvCxnSpPr/>
          <p:nvPr/>
        </p:nvCxnSpPr>
        <p:spPr>
          <a:xfrm>
            <a:off x="2834923" y="1439426"/>
            <a:ext cx="0" cy="864296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CA87444D-0943-8947-98A3-F17EA3EAD2A8}"/>
              </a:ext>
            </a:extLst>
          </p:cNvPr>
          <p:cNvCxnSpPr/>
          <p:nvPr/>
        </p:nvCxnSpPr>
        <p:spPr>
          <a:xfrm>
            <a:off x="3927524" y="1452220"/>
            <a:ext cx="0" cy="864296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AA8F8CBF-8844-1841-B700-27B2F0A31AD6}"/>
              </a:ext>
            </a:extLst>
          </p:cNvPr>
          <p:cNvCxnSpPr/>
          <p:nvPr/>
        </p:nvCxnSpPr>
        <p:spPr>
          <a:xfrm>
            <a:off x="4999625" y="1413550"/>
            <a:ext cx="0" cy="864296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A7FA7EEC-C528-8A4E-A857-963A247C2580}"/>
              </a:ext>
            </a:extLst>
          </p:cNvPr>
          <p:cNvCxnSpPr/>
          <p:nvPr/>
        </p:nvCxnSpPr>
        <p:spPr>
          <a:xfrm>
            <a:off x="7313616" y="1474985"/>
            <a:ext cx="0" cy="864296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1E86B09E-D9A4-C24E-BA9F-04733312D71A}"/>
              </a:ext>
            </a:extLst>
          </p:cNvPr>
          <p:cNvCxnSpPr/>
          <p:nvPr/>
        </p:nvCxnSpPr>
        <p:spPr>
          <a:xfrm>
            <a:off x="8343094" y="1452220"/>
            <a:ext cx="0" cy="864296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70B9EB4C-211D-E64C-9686-0F2243C3C447}"/>
              </a:ext>
            </a:extLst>
          </p:cNvPr>
          <p:cNvCxnSpPr/>
          <p:nvPr/>
        </p:nvCxnSpPr>
        <p:spPr>
          <a:xfrm>
            <a:off x="9318627" y="1452220"/>
            <a:ext cx="0" cy="864296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9B91CF33-9C51-3D4C-B48B-30316E2FD4A7}"/>
              </a:ext>
            </a:extLst>
          </p:cNvPr>
          <p:cNvCxnSpPr/>
          <p:nvPr/>
        </p:nvCxnSpPr>
        <p:spPr>
          <a:xfrm>
            <a:off x="10434358" y="1413550"/>
            <a:ext cx="0" cy="864296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CCF60919-C848-314D-B701-8F75F65BE365}"/>
              </a:ext>
            </a:extLst>
          </p:cNvPr>
          <p:cNvCxnSpPr/>
          <p:nvPr/>
        </p:nvCxnSpPr>
        <p:spPr>
          <a:xfrm>
            <a:off x="1825432" y="1452220"/>
            <a:ext cx="0" cy="864296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Content Placeholder 2">
            <a:extLst>
              <a:ext uri="{FF2B5EF4-FFF2-40B4-BE49-F238E27FC236}">
                <a16:creationId xmlns:a16="http://schemas.microsoft.com/office/drawing/2014/main" id="{04FDC076-CF22-0A4C-9AC7-A9A3DEE950FA}"/>
              </a:ext>
            </a:extLst>
          </p:cNvPr>
          <p:cNvSpPr txBox="1">
            <a:spLocks/>
          </p:cNvSpPr>
          <p:nvPr/>
        </p:nvSpPr>
        <p:spPr>
          <a:xfrm>
            <a:off x="1407117" y="2522568"/>
            <a:ext cx="836630" cy="8739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AU" sz="4400" dirty="0">
                <a:solidFill>
                  <a:srgbClr val="0070C0"/>
                </a:solidFill>
                <a:latin typeface="Comic Sans MS" pitchFamily="66" charset="0"/>
              </a:rPr>
              <a:t>0</a:t>
            </a:r>
            <a:endParaRPr lang="en-AU" sz="6000" dirty="0">
              <a:solidFill>
                <a:srgbClr val="0070C0"/>
              </a:solidFill>
              <a:latin typeface="Comic Sans MS" pitchFamily="66" charset="0"/>
            </a:endParaRPr>
          </a:p>
          <a:p>
            <a:pPr marL="342900" indent="-342900" algn="ctr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AU" sz="1100" dirty="0">
              <a:solidFill>
                <a:srgbClr val="FF2F92"/>
              </a:solidFill>
              <a:latin typeface="Comic Sans MS" pitchFamily="66" charset="0"/>
            </a:endParaRPr>
          </a:p>
        </p:txBody>
      </p:sp>
      <p:sp>
        <p:nvSpPr>
          <p:cNvPr id="73" name="Content Placeholder 2">
            <a:extLst>
              <a:ext uri="{FF2B5EF4-FFF2-40B4-BE49-F238E27FC236}">
                <a16:creationId xmlns:a16="http://schemas.microsoft.com/office/drawing/2014/main" id="{54184DC2-5F30-9842-8B69-F271FED5D713}"/>
              </a:ext>
            </a:extLst>
          </p:cNvPr>
          <p:cNvSpPr txBox="1">
            <a:spLocks/>
          </p:cNvSpPr>
          <p:nvPr/>
        </p:nvSpPr>
        <p:spPr>
          <a:xfrm flipH="1">
            <a:off x="10058698" y="2485777"/>
            <a:ext cx="875284" cy="73187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AU" sz="4400" dirty="0">
                <a:solidFill>
                  <a:srgbClr val="0070C0"/>
                </a:solidFill>
                <a:latin typeface="Comic Sans MS" pitchFamily="66" charset="0"/>
              </a:rPr>
              <a:t>1</a:t>
            </a:r>
            <a:endParaRPr lang="en-AU" sz="6000" dirty="0">
              <a:solidFill>
                <a:srgbClr val="0070C0"/>
              </a:solidFill>
              <a:latin typeface="Comic Sans MS" pitchFamily="66" charset="0"/>
            </a:endParaRPr>
          </a:p>
          <a:p>
            <a:pPr marL="342900" indent="-342900" algn="ctr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AU" sz="1100" dirty="0">
              <a:solidFill>
                <a:srgbClr val="FF2F92"/>
              </a:solidFill>
              <a:latin typeface="Comic Sans MS" pitchFamily="66" charset="0"/>
            </a:endParaRPr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77B7D7F0-A586-DC46-AAD2-D16B6D4098BA}"/>
              </a:ext>
            </a:extLst>
          </p:cNvPr>
          <p:cNvGrpSpPr/>
          <p:nvPr/>
        </p:nvGrpSpPr>
        <p:grpSpPr>
          <a:xfrm>
            <a:off x="3587508" y="4751873"/>
            <a:ext cx="836630" cy="1594773"/>
            <a:chOff x="8060962" y="4584788"/>
            <a:chExt cx="836630" cy="1594773"/>
          </a:xfrm>
        </p:grpSpPr>
        <p:sp>
          <p:nvSpPr>
            <p:cNvPr id="76" name="Content Placeholder 2">
              <a:extLst>
                <a:ext uri="{FF2B5EF4-FFF2-40B4-BE49-F238E27FC236}">
                  <a16:creationId xmlns:a16="http://schemas.microsoft.com/office/drawing/2014/main" id="{F7AE03DE-1A61-BC4C-BADE-C7235FDC907F}"/>
                </a:ext>
              </a:extLst>
            </p:cNvPr>
            <p:cNvSpPr txBox="1">
              <a:spLocks/>
            </p:cNvSpPr>
            <p:nvPr/>
          </p:nvSpPr>
          <p:spPr>
            <a:xfrm>
              <a:off x="8060962" y="4584788"/>
              <a:ext cx="836630" cy="873998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342900" indent="-342900" algn="ctr">
                <a:spcBef>
                  <a:spcPct val="20000"/>
                </a:spcBef>
                <a:defRPr/>
              </a:pPr>
              <a:r>
                <a:rPr lang="en-AU" sz="3200" dirty="0">
                  <a:solidFill>
                    <a:srgbClr val="FF2F92"/>
                  </a:solidFill>
                  <a:latin typeface="Comic Sans MS" pitchFamily="66" charset="0"/>
                </a:rPr>
                <a:t>5</a:t>
              </a:r>
              <a:endParaRPr lang="en-AU" sz="4400" dirty="0">
                <a:solidFill>
                  <a:srgbClr val="FF2F92"/>
                </a:solidFill>
                <a:latin typeface="Comic Sans MS" pitchFamily="66" charset="0"/>
              </a:endParaRPr>
            </a:p>
            <a:p>
              <a:pPr marL="342900" indent="-342900" algn="ctr">
                <a:spcBef>
                  <a:spcPct val="20000"/>
                </a:spcBef>
                <a:buFont typeface="Arial" pitchFamily="34" charset="0"/>
                <a:buChar char="•"/>
                <a:defRPr/>
              </a:pPr>
              <a:endParaRPr lang="en-AU" sz="1100" dirty="0">
                <a:solidFill>
                  <a:srgbClr val="FF2F92"/>
                </a:solidFill>
                <a:latin typeface="Comic Sans MS" pitchFamily="66" charset="0"/>
              </a:endParaRPr>
            </a:p>
          </p:txBody>
        </p: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686074B8-26C3-4E4E-A76F-72EFDD89CB96}"/>
                </a:ext>
              </a:extLst>
            </p:cNvPr>
            <p:cNvCxnSpPr>
              <a:cxnSpLocks/>
            </p:cNvCxnSpPr>
            <p:nvPr/>
          </p:nvCxnSpPr>
          <p:spPr>
            <a:xfrm>
              <a:off x="8242098" y="5159761"/>
              <a:ext cx="479217" cy="0"/>
            </a:xfrm>
            <a:prstGeom prst="line">
              <a:avLst/>
            </a:prstGeom>
            <a:ln w="38100">
              <a:solidFill>
                <a:srgbClr val="FF2F9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Content Placeholder 2">
              <a:extLst>
                <a:ext uri="{FF2B5EF4-FFF2-40B4-BE49-F238E27FC236}">
                  <a16:creationId xmlns:a16="http://schemas.microsoft.com/office/drawing/2014/main" id="{1F8FD8BC-6448-9845-A129-CEBE953F1FB0}"/>
                </a:ext>
              </a:extLst>
            </p:cNvPr>
            <p:cNvSpPr txBox="1">
              <a:spLocks/>
            </p:cNvSpPr>
            <p:nvPr/>
          </p:nvSpPr>
          <p:spPr>
            <a:xfrm>
              <a:off x="8085806" y="5180136"/>
              <a:ext cx="710283" cy="99942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342900" indent="-342900" algn="ctr">
                <a:spcBef>
                  <a:spcPct val="20000"/>
                </a:spcBef>
                <a:defRPr/>
              </a:pPr>
              <a:r>
                <a:rPr lang="en-AU" sz="3200" dirty="0">
                  <a:solidFill>
                    <a:srgbClr val="FF2F92"/>
                  </a:solidFill>
                  <a:latin typeface="Comic Sans MS" pitchFamily="66" charset="0"/>
                </a:rPr>
                <a:t>10</a:t>
              </a:r>
              <a:endParaRPr lang="en-AU" sz="1100" dirty="0">
                <a:solidFill>
                  <a:srgbClr val="FF2F92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7C3EE7ED-369A-EC4C-86DE-13CDBADA91EB}"/>
              </a:ext>
            </a:extLst>
          </p:cNvPr>
          <p:cNvGrpSpPr/>
          <p:nvPr/>
        </p:nvGrpSpPr>
        <p:grpSpPr>
          <a:xfrm>
            <a:off x="6106982" y="4759308"/>
            <a:ext cx="836630" cy="1594773"/>
            <a:chOff x="8060962" y="4584788"/>
            <a:chExt cx="836630" cy="1594773"/>
          </a:xfrm>
        </p:grpSpPr>
        <p:sp>
          <p:nvSpPr>
            <p:cNvPr id="80" name="Content Placeholder 2">
              <a:extLst>
                <a:ext uri="{FF2B5EF4-FFF2-40B4-BE49-F238E27FC236}">
                  <a16:creationId xmlns:a16="http://schemas.microsoft.com/office/drawing/2014/main" id="{2E8028F9-255C-D34C-AD4E-ADD0503298B2}"/>
                </a:ext>
              </a:extLst>
            </p:cNvPr>
            <p:cNvSpPr txBox="1">
              <a:spLocks/>
            </p:cNvSpPr>
            <p:nvPr/>
          </p:nvSpPr>
          <p:spPr>
            <a:xfrm>
              <a:off x="8060962" y="4584788"/>
              <a:ext cx="836630" cy="873998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342900" indent="-342900" algn="ctr">
                <a:spcBef>
                  <a:spcPct val="20000"/>
                </a:spcBef>
                <a:defRPr/>
              </a:pPr>
              <a:r>
                <a:rPr lang="en-AU" sz="3200" dirty="0">
                  <a:solidFill>
                    <a:srgbClr val="FF2F92"/>
                  </a:solidFill>
                  <a:latin typeface="Comic Sans MS" pitchFamily="66" charset="0"/>
                </a:rPr>
                <a:t>7</a:t>
              </a:r>
              <a:endParaRPr lang="en-AU" sz="4400" dirty="0">
                <a:solidFill>
                  <a:srgbClr val="FF2F92"/>
                </a:solidFill>
                <a:latin typeface="Comic Sans MS" pitchFamily="66" charset="0"/>
              </a:endParaRPr>
            </a:p>
            <a:p>
              <a:pPr marL="342900" indent="-342900" algn="ctr">
                <a:spcBef>
                  <a:spcPct val="20000"/>
                </a:spcBef>
                <a:buFont typeface="Arial" pitchFamily="34" charset="0"/>
                <a:buChar char="•"/>
                <a:defRPr/>
              </a:pPr>
              <a:endParaRPr lang="en-AU" sz="1100" dirty="0">
                <a:solidFill>
                  <a:srgbClr val="FF2F92"/>
                </a:solidFill>
                <a:latin typeface="Comic Sans MS" pitchFamily="66" charset="0"/>
              </a:endParaRPr>
            </a:p>
          </p:txBody>
        </p: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5C89C70B-6341-054D-82B8-9BD0CE5A2C25}"/>
                </a:ext>
              </a:extLst>
            </p:cNvPr>
            <p:cNvCxnSpPr>
              <a:cxnSpLocks/>
            </p:cNvCxnSpPr>
            <p:nvPr/>
          </p:nvCxnSpPr>
          <p:spPr>
            <a:xfrm>
              <a:off x="8242098" y="5159761"/>
              <a:ext cx="479217" cy="0"/>
            </a:xfrm>
            <a:prstGeom prst="line">
              <a:avLst/>
            </a:prstGeom>
            <a:ln w="38100">
              <a:solidFill>
                <a:srgbClr val="FF2F9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Content Placeholder 2">
              <a:extLst>
                <a:ext uri="{FF2B5EF4-FFF2-40B4-BE49-F238E27FC236}">
                  <a16:creationId xmlns:a16="http://schemas.microsoft.com/office/drawing/2014/main" id="{EF967388-1388-D145-BBBF-34F024335F4B}"/>
                </a:ext>
              </a:extLst>
            </p:cNvPr>
            <p:cNvSpPr txBox="1">
              <a:spLocks/>
            </p:cNvSpPr>
            <p:nvPr/>
          </p:nvSpPr>
          <p:spPr>
            <a:xfrm>
              <a:off x="8085806" y="5180136"/>
              <a:ext cx="710283" cy="99942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342900" indent="-342900" algn="ctr">
                <a:spcBef>
                  <a:spcPct val="20000"/>
                </a:spcBef>
                <a:defRPr/>
              </a:pPr>
              <a:r>
                <a:rPr lang="en-AU" sz="3200" dirty="0">
                  <a:solidFill>
                    <a:srgbClr val="FF2F92"/>
                  </a:solidFill>
                  <a:latin typeface="Comic Sans MS" pitchFamily="66" charset="0"/>
                </a:rPr>
                <a:t>14</a:t>
              </a:r>
            </a:p>
            <a:p>
              <a:pPr marL="342900" indent="-342900" algn="ctr">
                <a:spcBef>
                  <a:spcPct val="20000"/>
                </a:spcBef>
                <a:buFont typeface="Arial" pitchFamily="34" charset="0"/>
                <a:buChar char="•"/>
                <a:defRPr/>
              </a:pPr>
              <a:endParaRPr lang="en-AU" sz="1100" dirty="0">
                <a:solidFill>
                  <a:srgbClr val="FF2F92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53DB293B-FFE3-F047-900D-149221DC8308}"/>
              </a:ext>
            </a:extLst>
          </p:cNvPr>
          <p:cNvGrpSpPr/>
          <p:nvPr/>
        </p:nvGrpSpPr>
        <p:grpSpPr>
          <a:xfrm>
            <a:off x="5236673" y="4744645"/>
            <a:ext cx="836630" cy="1594773"/>
            <a:chOff x="8060962" y="4584788"/>
            <a:chExt cx="836630" cy="1594773"/>
          </a:xfrm>
        </p:grpSpPr>
        <p:sp>
          <p:nvSpPr>
            <p:cNvPr id="58" name="Content Placeholder 2">
              <a:extLst>
                <a:ext uri="{FF2B5EF4-FFF2-40B4-BE49-F238E27FC236}">
                  <a16:creationId xmlns:a16="http://schemas.microsoft.com/office/drawing/2014/main" id="{85704A62-C065-0A4D-AE37-15EB30715327}"/>
                </a:ext>
              </a:extLst>
            </p:cNvPr>
            <p:cNvSpPr txBox="1">
              <a:spLocks/>
            </p:cNvSpPr>
            <p:nvPr/>
          </p:nvSpPr>
          <p:spPr>
            <a:xfrm>
              <a:off x="8060962" y="4584788"/>
              <a:ext cx="836630" cy="873998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342900" indent="-342900" algn="ctr">
                <a:spcBef>
                  <a:spcPct val="20000"/>
                </a:spcBef>
                <a:defRPr/>
              </a:pPr>
              <a:r>
                <a:rPr lang="en-AU" sz="3200" dirty="0">
                  <a:solidFill>
                    <a:srgbClr val="FF2F92"/>
                  </a:solidFill>
                  <a:latin typeface="Comic Sans MS" pitchFamily="66" charset="0"/>
                </a:rPr>
                <a:t>1</a:t>
              </a:r>
              <a:endParaRPr lang="en-AU" sz="4400" dirty="0">
                <a:solidFill>
                  <a:srgbClr val="FF2F92"/>
                </a:solidFill>
                <a:latin typeface="Comic Sans MS" pitchFamily="66" charset="0"/>
              </a:endParaRPr>
            </a:p>
            <a:p>
              <a:pPr marL="342900" indent="-342900" algn="ctr">
                <a:spcBef>
                  <a:spcPct val="20000"/>
                </a:spcBef>
                <a:buFont typeface="Arial" pitchFamily="34" charset="0"/>
                <a:buChar char="•"/>
                <a:defRPr/>
              </a:pPr>
              <a:endParaRPr lang="en-AU" sz="1100" dirty="0">
                <a:solidFill>
                  <a:srgbClr val="FF2F92"/>
                </a:solidFill>
                <a:latin typeface="Comic Sans MS" pitchFamily="66" charset="0"/>
              </a:endParaRPr>
            </a:p>
          </p:txBody>
        </p: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E2B42D55-A86D-5345-9A85-16C4A8AF7B3E}"/>
                </a:ext>
              </a:extLst>
            </p:cNvPr>
            <p:cNvCxnSpPr>
              <a:cxnSpLocks/>
            </p:cNvCxnSpPr>
            <p:nvPr/>
          </p:nvCxnSpPr>
          <p:spPr>
            <a:xfrm>
              <a:off x="8242098" y="5159761"/>
              <a:ext cx="479217" cy="0"/>
            </a:xfrm>
            <a:prstGeom prst="line">
              <a:avLst/>
            </a:prstGeom>
            <a:ln w="38100">
              <a:solidFill>
                <a:srgbClr val="FF2F9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Content Placeholder 2">
              <a:extLst>
                <a:ext uri="{FF2B5EF4-FFF2-40B4-BE49-F238E27FC236}">
                  <a16:creationId xmlns:a16="http://schemas.microsoft.com/office/drawing/2014/main" id="{12907CC1-F5DE-4941-8BDA-C15179AADDDF}"/>
                </a:ext>
              </a:extLst>
            </p:cNvPr>
            <p:cNvSpPr txBox="1">
              <a:spLocks/>
            </p:cNvSpPr>
            <p:nvPr/>
          </p:nvSpPr>
          <p:spPr>
            <a:xfrm>
              <a:off x="8085806" y="5180136"/>
              <a:ext cx="710283" cy="99942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342900" indent="-342900" algn="ctr">
                <a:spcBef>
                  <a:spcPct val="20000"/>
                </a:spcBef>
                <a:defRPr/>
              </a:pPr>
              <a:r>
                <a:rPr lang="en-AU" sz="3200" dirty="0">
                  <a:solidFill>
                    <a:srgbClr val="FF2F92"/>
                  </a:solidFill>
                  <a:latin typeface="Comic Sans MS" pitchFamily="66" charset="0"/>
                </a:rPr>
                <a:t>8</a:t>
              </a:r>
            </a:p>
            <a:p>
              <a:pPr marL="342900" indent="-342900" algn="ctr">
                <a:spcBef>
                  <a:spcPct val="20000"/>
                </a:spcBef>
                <a:buFont typeface="Arial" pitchFamily="34" charset="0"/>
                <a:buChar char="•"/>
                <a:defRPr/>
              </a:pPr>
              <a:endParaRPr lang="en-AU" sz="1100" dirty="0">
                <a:solidFill>
                  <a:srgbClr val="FF2F92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EC356F8B-6438-2044-A4B2-2D01FA42BBDF}"/>
              </a:ext>
            </a:extLst>
          </p:cNvPr>
          <p:cNvGrpSpPr/>
          <p:nvPr/>
        </p:nvGrpSpPr>
        <p:grpSpPr>
          <a:xfrm>
            <a:off x="4369641" y="4756091"/>
            <a:ext cx="836630" cy="1594773"/>
            <a:chOff x="8060962" y="4584788"/>
            <a:chExt cx="836630" cy="1594773"/>
          </a:xfrm>
        </p:grpSpPr>
        <p:sp>
          <p:nvSpPr>
            <p:cNvPr id="83" name="Content Placeholder 2">
              <a:extLst>
                <a:ext uri="{FF2B5EF4-FFF2-40B4-BE49-F238E27FC236}">
                  <a16:creationId xmlns:a16="http://schemas.microsoft.com/office/drawing/2014/main" id="{7129DA45-1266-7042-8B88-2A8861AD0B9A}"/>
                </a:ext>
              </a:extLst>
            </p:cNvPr>
            <p:cNvSpPr txBox="1">
              <a:spLocks/>
            </p:cNvSpPr>
            <p:nvPr/>
          </p:nvSpPr>
          <p:spPr>
            <a:xfrm>
              <a:off x="8060962" y="4584788"/>
              <a:ext cx="836630" cy="873998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342900" indent="-342900" algn="ctr">
                <a:spcBef>
                  <a:spcPct val="20000"/>
                </a:spcBef>
                <a:defRPr/>
              </a:pPr>
              <a:r>
                <a:rPr lang="en-AU" sz="3200" dirty="0">
                  <a:solidFill>
                    <a:srgbClr val="FF2F92"/>
                  </a:solidFill>
                  <a:latin typeface="Comic Sans MS" pitchFamily="66" charset="0"/>
                </a:rPr>
                <a:t>3</a:t>
              </a:r>
              <a:endParaRPr lang="en-AU" sz="4400" dirty="0">
                <a:solidFill>
                  <a:srgbClr val="FF2F92"/>
                </a:solidFill>
                <a:latin typeface="Comic Sans MS" pitchFamily="66" charset="0"/>
              </a:endParaRPr>
            </a:p>
            <a:p>
              <a:pPr marL="342900" indent="-342900" algn="ctr">
                <a:spcBef>
                  <a:spcPct val="20000"/>
                </a:spcBef>
                <a:buFont typeface="Arial" pitchFamily="34" charset="0"/>
                <a:buChar char="•"/>
                <a:defRPr/>
              </a:pPr>
              <a:endParaRPr lang="en-AU" sz="1100" dirty="0">
                <a:solidFill>
                  <a:srgbClr val="FF2F92"/>
                </a:solidFill>
                <a:latin typeface="Comic Sans MS" pitchFamily="66" charset="0"/>
              </a:endParaRPr>
            </a:p>
          </p:txBody>
        </p: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DA2F979B-0173-FE45-ABC6-45F5F2C3E050}"/>
                </a:ext>
              </a:extLst>
            </p:cNvPr>
            <p:cNvCxnSpPr>
              <a:cxnSpLocks/>
            </p:cNvCxnSpPr>
            <p:nvPr/>
          </p:nvCxnSpPr>
          <p:spPr>
            <a:xfrm>
              <a:off x="8242098" y="5159761"/>
              <a:ext cx="479217" cy="0"/>
            </a:xfrm>
            <a:prstGeom prst="line">
              <a:avLst/>
            </a:prstGeom>
            <a:ln w="38100">
              <a:solidFill>
                <a:srgbClr val="FF2F9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9" name="Content Placeholder 2">
              <a:extLst>
                <a:ext uri="{FF2B5EF4-FFF2-40B4-BE49-F238E27FC236}">
                  <a16:creationId xmlns:a16="http://schemas.microsoft.com/office/drawing/2014/main" id="{546B1952-85BA-A84F-A023-2803C3762A6E}"/>
                </a:ext>
              </a:extLst>
            </p:cNvPr>
            <p:cNvSpPr txBox="1">
              <a:spLocks/>
            </p:cNvSpPr>
            <p:nvPr/>
          </p:nvSpPr>
          <p:spPr>
            <a:xfrm>
              <a:off x="8085806" y="5180136"/>
              <a:ext cx="710283" cy="99942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342900" indent="-342900" algn="ctr">
                <a:spcBef>
                  <a:spcPct val="20000"/>
                </a:spcBef>
                <a:defRPr/>
              </a:pPr>
              <a:r>
                <a:rPr lang="en-AU" sz="3200" dirty="0">
                  <a:solidFill>
                    <a:srgbClr val="FF2F92"/>
                  </a:solidFill>
                  <a:latin typeface="Comic Sans MS" pitchFamily="66" charset="0"/>
                </a:rPr>
                <a:t>8</a:t>
              </a:r>
            </a:p>
            <a:p>
              <a:pPr marL="342900" indent="-342900" algn="ctr">
                <a:spcBef>
                  <a:spcPct val="20000"/>
                </a:spcBef>
                <a:buFont typeface="Arial" pitchFamily="34" charset="0"/>
                <a:buChar char="•"/>
                <a:defRPr/>
              </a:pPr>
              <a:endParaRPr lang="en-AU" sz="1100" dirty="0">
                <a:solidFill>
                  <a:srgbClr val="FF2F92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235FA274-3A9C-1B48-9C0C-BE16DEC2F013}"/>
              </a:ext>
            </a:extLst>
          </p:cNvPr>
          <p:cNvGrpSpPr/>
          <p:nvPr/>
        </p:nvGrpSpPr>
        <p:grpSpPr>
          <a:xfrm>
            <a:off x="2662702" y="4691201"/>
            <a:ext cx="836630" cy="1594773"/>
            <a:chOff x="8060962" y="4584788"/>
            <a:chExt cx="836630" cy="1594773"/>
          </a:xfrm>
        </p:grpSpPr>
        <p:sp>
          <p:nvSpPr>
            <p:cNvPr id="111" name="Content Placeholder 2">
              <a:extLst>
                <a:ext uri="{FF2B5EF4-FFF2-40B4-BE49-F238E27FC236}">
                  <a16:creationId xmlns:a16="http://schemas.microsoft.com/office/drawing/2014/main" id="{310B67B7-0994-DF47-B3AE-F2091567AC66}"/>
                </a:ext>
              </a:extLst>
            </p:cNvPr>
            <p:cNvSpPr txBox="1">
              <a:spLocks/>
            </p:cNvSpPr>
            <p:nvPr/>
          </p:nvSpPr>
          <p:spPr>
            <a:xfrm>
              <a:off x="8060962" y="4584788"/>
              <a:ext cx="836630" cy="873998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342900" indent="-342900" algn="ctr">
                <a:spcBef>
                  <a:spcPct val="20000"/>
                </a:spcBef>
                <a:defRPr/>
              </a:pPr>
              <a:r>
                <a:rPr lang="en-AU" sz="3200" dirty="0">
                  <a:solidFill>
                    <a:srgbClr val="FF2F92"/>
                  </a:solidFill>
                  <a:latin typeface="Comic Sans MS" pitchFamily="66" charset="0"/>
                </a:rPr>
                <a:t>6</a:t>
              </a:r>
              <a:endParaRPr lang="en-AU" sz="4400" dirty="0">
                <a:solidFill>
                  <a:srgbClr val="FF2F92"/>
                </a:solidFill>
                <a:latin typeface="Comic Sans MS" pitchFamily="66" charset="0"/>
              </a:endParaRPr>
            </a:p>
            <a:p>
              <a:pPr marL="342900" indent="-342900" algn="ctr">
                <a:spcBef>
                  <a:spcPct val="20000"/>
                </a:spcBef>
                <a:buFont typeface="Arial" pitchFamily="34" charset="0"/>
                <a:buChar char="•"/>
                <a:defRPr/>
              </a:pPr>
              <a:endParaRPr lang="en-AU" sz="1100" dirty="0">
                <a:solidFill>
                  <a:srgbClr val="FF2F92"/>
                </a:solidFill>
                <a:latin typeface="Comic Sans MS" pitchFamily="66" charset="0"/>
              </a:endParaRPr>
            </a:p>
          </p:txBody>
        </p: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DE3234B1-DAB3-9E45-8497-AC0D514CD14B}"/>
                </a:ext>
              </a:extLst>
            </p:cNvPr>
            <p:cNvCxnSpPr>
              <a:cxnSpLocks/>
            </p:cNvCxnSpPr>
            <p:nvPr/>
          </p:nvCxnSpPr>
          <p:spPr>
            <a:xfrm>
              <a:off x="8242098" y="5159761"/>
              <a:ext cx="479217" cy="0"/>
            </a:xfrm>
            <a:prstGeom prst="line">
              <a:avLst/>
            </a:prstGeom>
            <a:ln w="38100">
              <a:solidFill>
                <a:srgbClr val="FF2F9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3" name="Content Placeholder 2">
              <a:extLst>
                <a:ext uri="{FF2B5EF4-FFF2-40B4-BE49-F238E27FC236}">
                  <a16:creationId xmlns:a16="http://schemas.microsoft.com/office/drawing/2014/main" id="{BCF0FEA6-146E-E84D-AF9D-DF859F134299}"/>
                </a:ext>
              </a:extLst>
            </p:cNvPr>
            <p:cNvSpPr txBox="1">
              <a:spLocks/>
            </p:cNvSpPr>
            <p:nvPr/>
          </p:nvSpPr>
          <p:spPr>
            <a:xfrm>
              <a:off x="8085806" y="5180136"/>
              <a:ext cx="710283" cy="99942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342900" indent="-342900" algn="ctr">
                <a:spcBef>
                  <a:spcPct val="20000"/>
                </a:spcBef>
                <a:defRPr/>
              </a:pPr>
              <a:r>
                <a:rPr lang="en-AU" sz="3200" dirty="0">
                  <a:solidFill>
                    <a:srgbClr val="FF2F92"/>
                  </a:solidFill>
                  <a:latin typeface="Comic Sans MS" pitchFamily="66" charset="0"/>
                </a:rPr>
                <a:t>16</a:t>
              </a:r>
            </a:p>
            <a:p>
              <a:pPr marL="342900" indent="-342900" algn="ctr">
                <a:spcBef>
                  <a:spcPct val="20000"/>
                </a:spcBef>
                <a:buFont typeface="Arial" pitchFamily="34" charset="0"/>
                <a:buChar char="•"/>
                <a:defRPr/>
              </a:pPr>
              <a:endParaRPr lang="en-AU" sz="1100" dirty="0">
                <a:solidFill>
                  <a:srgbClr val="FF2F92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13D04A56-0176-6243-BCCF-C05E260F4400}"/>
              </a:ext>
            </a:extLst>
          </p:cNvPr>
          <p:cNvGrpSpPr/>
          <p:nvPr/>
        </p:nvGrpSpPr>
        <p:grpSpPr>
          <a:xfrm>
            <a:off x="8481997" y="4821256"/>
            <a:ext cx="836630" cy="1594773"/>
            <a:chOff x="8060962" y="4584788"/>
            <a:chExt cx="836630" cy="1594773"/>
          </a:xfrm>
        </p:grpSpPr>
        <p:sp>
          <p:nvSpPr>
            <p:cNvPr id="115" name="Content Placeholder 2">
              <a:extLst>
                <a:ext uri="{FF2B5EF4-FFF2-40B4-BE49-F238E27FC236}">
                  <a16:creationId xmlns:a16="http://schemas.microsoft.com/office/drawing/2014/main" id="{67948C39-E5D5-9B4E-9D4E-4B4E69562B11}"/>
                </a:ext>
              </a:extLst>
            </p:cNvPr>
            <p:cNvSpPr txBox="1">
              <a:spLocks/>
            </p:cNvSpPr>
            <p:nvPr/>
          </p:nvSpPr>
          <p:spPr>
            <a:xfrm>
              <a:off x="8060962" y="4584788"/>
              <a:ext cx="836630" cy="873998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342900" indent="-342900" algn="ctr">
                <a:spcBef>
                  <a:spcPct val="20000"/>
                </a:spcBef>
                <a:defRPr/>
              </a:pPr>
              <a:r>
                <a:rPr lang="en-AU" sz="3200" dirty="0">
                  <a:solidFill>
                    <a:srgbClr val="FF2F92"/>
                  </a:solidFill>
                  <a:latin typeface="Comic Sans MS" pitchFamily="66" charset="0"/>
                </a:rPr>
                <a:t>6</a:t>
              </a:r>
              <a:endParaRPr lang="en-AU" sz="4400" dirty="0">
                <a:solidFill>
                  <a:srgbClr val="FF2F92"/>
                </a:solidFill>
                <a:latin typeface="Comic Sans MS" pitchFamily="66" charset="0"/>
              </a:endParaRPr>
            </a:p>
            <a:p>
              <a:pPr marL="342900" indent="-342900" algn="ctr">
                <a:spcBef>
                  <a:spcPct val="20000"/>
                </a:spcBef>
                <a:buFont typeface="Arial" pitchFamily="34" charset="0"/>
                <a:buChar char="•"/>
                <a:defRPr/>
              </a:pPr>
              <a:endParaRPr lang="en-AU" sz="1100" dirty="0">
                <a:solidFill>
                  <a:srgbClr val="FF2F92"/>
                </a:solidFill>
                <a:latin typeface="Comic Sans MS" pitchFamily="66" charset="0"/>
              </a:endParaRPr>
            </a:p>
          </p:txBody>
        </p: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D54A26D0-ED9C-7946-9E30-91AF0795BDD9}"/>
                </a:ext>
              </a:extLst>
            </p:cNvPr>
            <p:cNvCxnSpPr>
              <a:cxnSpLocks/>
            </p:cNvCxnSpPr>
            <p:nvPr/>
          </p:nvCxnSpPr>
          <p:spPr>
            <a:xfrm>
              <a:off x="8242098" y="5159761"/>
              <a:ext cx="479217" cy="0"/>
            </a:xfrm>
            <a:prstGeom prst="line">
              <a:avLst/>
            </a:prstGeom>
            <a:ln w="38100">
              <a:solidFill>
                <a:srgbClr val="FF2F9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7" name="Content Placeholder 2">
              <a:extLst>
                <a:ext uri="{FF2B5EF4-FFF2-40B4-BE49-F238E27FC236}">
                  <a16:creationId xmlns:a16="http://schemas.microsoft.com/office/drawing/2014/main" id="{20EC004B-F3E5-C242-B98C-D9F106402EC0}"/>
                </a:ext>
              </a:extLst>
            </p:cNvPr>
            <p:cNvSpPr txBox="1">
              <a:spLocks/>
            </p:cNvSpPr>
            <p:nvPr/>
          </p:nvSpPr>
          <p:spPr>
            <a:xfrm>
              <a:off x="8085806" y="5180136"/>
              <a:ext cx="710283" cy="99942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342900" indent="-342900" algn="ctr">
                <a:spcBef>
                  <a:spcPct val="20000"/>
                </a:spcBef>
                <a:defRPr/>
              </a:pPr>
              <a:r>
                <a:rPr lang="en-AU" sz="3200" dirty="0">
                  <a:solidFill>
                    <a:srgbClr val="FF2F92"/>
                  </a:solidFill>
                  <a:latin typeface="Comic Sans MS" pitchFamily="66" charset="0"/>
                </a:rPr>
                <a:t>8</a:t>
              </a:r>
            </a:p>
            <a:p>
              <a:pPr marL="342900" indent="-342900" algn="ctr">
                <a:spcBef>
                  <a:spcPct val="20000"/>
                </a:spcBef>
                <a:buFont typeface="Arial" pitchFamily="34" charset="0"/>
                <a:buChar char="•"/>
                <a:defRPr/>
              </a:pPr>
              <a:endParaRPr lang="en-AU" sz="1100" dirty="0">
                <a:solidFill>
                  <a:srgbClr val="FF2F92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7C24FD06-3452-EA48-993D-28C993B0EC88}"/>
              </a:ext>
            </a:extLst>
          </p:cNvPr>
          <p:cNvGrpSpPr/>
          <p:nvPr/>
        </p:nvGrpSpPr>
        <p:grpSpPr>
          <a:xfrm>
            <a:off x="7697978" y="4767812"/>
            <a:ext cx="836630" cy="1594773"/>
            <a:chOff x="8060962" y="4584788"/>
            <a:chExt cx="836630" cy="1594773"/>
          </a:xfrm>
        </p:grpSpPr>
        <p:sp>
          <p:nvSpPr>
            <p:cNvPr id="119" name="Content Placeholder 2">
              <a:extLst>
                <a:ext uri="{FF2B5EF4-FFF2-40B4-BE49-F238E27FC236}">
                  <a16:creationId xmlns:a16="http://schemas.microsoft.com/office/drawing/2014/main" id="{A61EB1B7-0AA3-E44A-9289-32A1251ED12D}"/>
                </a:ext>
              </a:extLst>
            </p:cNvPr>
            <p:cNvSpPr txBox="1">
              <a:spLocks/>
            </p:cNvSpPr>
            <p:nvPr/>
          </p:nvSpPr>
          <p:spPr>
            <a:xfrm>
              <a:off x="8060962" y="4584788"/>
              <a:ext cx="836630" cy="873998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342900" indent="-342900" algn="ctr">
                <a:spcBef>
                  <a:spcPct val="20000"/>
                </a:spcBef>
                <a:defRPr/>
              </a:pPr>
              <a:r>
                <a:rPr lang="en-AU" sz="3200" dirty="0">
                  <a:solidFill>
                    <a:srgbClr val="FF2F92"/>
                  </a:solidFill>
                  <a:latin typeface="Comic Sans MS" pitchFamily="66" charset="0"/>
                </a:rPr>
                <a:t>3</a:t>
              </a:r>
              <a:endParaRPr lang="en-AU" sz="4400" dirty="0">
                <a:solidFill>
                  <a:srgbClr val="FF2F92"/>
                </a:solidFill>
                <a:latin typeface="Comic Sans MS" pitchFamily="66" charset="0"/>
              </a:endParaRPr>
            </a:p>
            <a:p>
              <a:pPr marL="342900" indent="-342900" algn="ctr">
                <a:spcBef>
                  <a:spcPct val="20000"/>
                </a:spcBef>
                <a:buFont typeface="Arial" pitchFamily="34" charset="0"/>
                <a:buChar char="•"/>
                <a:defRPr/>
              </a:pPr>
              <a:endParaRPr lang="en-AU" sz="1100" dirty="0">
                <a:solidFill>
                  <a:srgbClr val="FF2F92"/>
                </a:solidFill>
                <a:latin typeface="Comic Sans MS" pitchFamily="66" charset="0"/>
              </a:endParaRPr>
            </a:p>
          </p:txBody>
        </p: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CD457379-8633-6240-95D7-F5ED3494EC93}"/>
                </a:ext>
              </a:extLst>
            </p:cNvPr>
            <p:cNvCxnSpPr>
              <a:cxnSpLocks/>
            </p:cNvCxnSpPr>
            <p:nvPr/>
          </p:nvCxnSpPr>
          <p:spPr>
            <a:xfrm>
              <a:off x="8242098" y="5159761"/>
              <a:ext cx="479217" cy="0"/>
            </a:xfrm>
            <a:prstGeom prst="line">
              <a:avLst/>
            </a:prstGeom>
            <a:ln w="38100">
              <a:solidFill>
                <a:srgbClr val="FF2F9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1" name="Content Placeholder 2">
              <a:extLst>
                <a:ext uri="{FF2B5EF4-FFF2-40B4-BE49-F238E27FC236}">
                  <a16:creationId xmlns:a16="http://schemas.microsoft.com/office/drawing/2014/main" id="{9DAE7234-A3AF-C24A-A9C7-6ABA39EC9973}"/>
                </a:ext>
              </a:extLst>
            </p:cNvPr>
            <p:cNvSpPr txBox="1">
              <a:spLocks/>
            </p:cNvSpPr>
            <p:nvPr/>
          </p:nvSpPr>
          <p:spPr>
            <a:xfrm>
              <a:off x="8085806" y="5180136"/>
              <a:ext cx="710283" cy="99942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342900" indent="-342900" algn="ctr">
                <a:spcBef>
                  <a:spcPct val="20000"/>
                </a:spcBef>
                <a:defRPr/>
              </a:pPr>
              <a:r>
                <a:rPr lang="en-AU" sz="3200" dirty="0">
                  <a:solidFill>
                    <a:srgbClr val="FF2F92"/>
                  </a:solidFill>
                  <a:latin typeface="Comic Sans MS" pitchFamily="66" charset="0"/>
                </a:rPr>
                <a:t>4</a:t>
              </a:r>
            </a:p>
            <a:p>
              <a:pPr marL="342900" indent="-342900" algn="ctr">
                <a:spcBef>
                  <a:spcPct val="20000"/>
                </a:spcBef>
                <a:buFont typeface="Arial" pitchFamily="34" charset="0"/>
                <a:buChar char="•"/>
                <a:defRPr/>
              </a:pPr>
              <a:endParaRPr lang="en-AU" sz="1100" dirty="0">
                <a:solidFill>
                  <a:srgbClr val="FF2F92"/>
                </a:solidFill>
                <a:latin typeface="Comic Sans MS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655612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10847294" y="139108"/>
            <a:ext cx="1080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r">
              <a:spcBef>
                <a:spcPct val="20000"/>
              </a:spcBef>
              <a:defRPr/>
            </a:pPr>
            <a:r>
              <a:rPr lang="en-AU" sz="1400" dirty="0">
                <a:latin typeface="Comic Sans MS" pitchFamily="66" charset="0"/>
              </a:rPr>
              <a:t>We do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89B8AB5-66F5-2B41-9263-5DA30E418E99}"/>
              </a:ext>
            </a:extLst>
          </p:cNvPr>
          <p:cNvSpPr/>
          <p:nvPr/>
        </p:nvSpPr>
        <p:spPr>
          <a:xfrm>
            <a:off x="0" y="6167336"/>
            <a:ext cx="12192000" cy="69066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E44DAD9-3696-1742-9100-1A109CC70D9C}"/>
              </a:ext>
            </a:extLst>
          </p:cNvPr>
          <p:cNvSpPr/>
          <p:nvPr/>
        </p:nvSpPr>
        <p:spPr>
          <a:xfrm>
            <a:off x="971076" y="250626"/>
            <a:ext cx="98762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4800" b="1" dirty="0">
                <a:solidFill>
                  <a:srgbClr val="0070C0"/>
                </a:solidFill>
                <a:latin typeface="AGCanYouNotBold" panose="02000803000000000000" pitchFamily="2" charset="0"/>
                <a:ea typeface="AGCanYouNotBold" panose="02000803000000000000" pitchFamily="2" charset="0"/>
              </a:rPr>
              <a:t>Equivalent Fractions</a:t>
            </a:r>
            <a:endParaRPr lang="en-AU" sz="4800" b="0" dirty="0">
              <a:solidFill>
                <a:srgbClr val="0070C0"/>
              </a:solidFill>
              <a:effectLst/>
              <a:latin typeface="AGCanYouNotBold" panose="02000803000000000000" pitchFamily="2" charset="0"/>
              <a:ea typeface="AGCanYouNotBold" panose="02000803000000000000" pitchFamily="2" charset="0"/>
            </a:endParaRP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E7A0ABB4-8F19-8E44-9876-670EAFC6336D}"/>
              </a:ext>
            </a:extLst>
          </p:cNvPr>
          <p:cNvCxnSpPr>
            <a:cxnSpLocks/>
          </p:cNvCxnSpPr>
          <p:nvPr/>
        </p:nvCxnSpPr>
        <p:spPr>
          <a:xfrm>
            <a:off x="1144967" y="1871574"/>
            <a:ext cx="10189029" cy="0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8" name="Group 47">
            <a:extLst>
              <a:ext uri="{FF2B5EF4-FFF2-40B4-BE49-F238E27FC236}">
                <a16:creationId xmlns:a16="http://schemas.microsoft.com/office/drawing/2014/main" id="{EE2A8201-4CEB-414F-A36F-5F7A9FECF7DF}"/>
              </a:ext>
            </a:extLst>
          </p:cNvPr>
          <p:cNvGrpSpPr/>
          <p:nvPr/>
        </p:nvGrpSpPr>
        <p:grpSpPr>
          <a:xfrm>
            <a:off x="5771237" y="2424682"/>
            <a:ext cx="836630" cy="1594773"/>
            <a:chOff x="8060962" y="4584788"/>
            <a:chExt cx="836630" cy="1594773"/>
          </a:xfrm>
        </p:grpSpPr>
        <p:sp>
          <p:nvSpPr>
            <p:cNvPr id="49" name="Content Placeholder 2">
              <a:extLst>
                <a:ext uri="{FF2B5EF4-FFF2-40B4-BE49-F238E27FC236}">
                  <a16:creationId xmlns:a16="http://schemas.microsoft.com/office/drawing/2014/main" id="{04A5BDB1-3349-754F-97AD-165E45B77945}"/>
                </a:ext>
              </a:extLst>
            </p:cNvPr>
            <p:cNvSpPr txBox="1">
              <a:spLocks/>
            </p:cNvSpPr>
            <p:nvPr/>
          </p:nvSpPr>
          <p:spPr>
            <a:xfrm>
              <a:off x="8060962" y="4584788"/>
              <a:ext cx="836630" cy="873998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342900" indent="-342900" algn="ctr">
                <a:spcBef>
                  <a:spcPct val="20000"/>
                </a:spcBef>
                <a:defRPr/>
              </a:pPr>
              <a:r>
                <a:rPr lang="en-AU" sz="3200" dirty="0">
                  <a:solidFill>
                    <a:srgbClr val="FF2F92"/>
                  </a:solidFill>
                  <a:latin typeface="Comic Sans MS" pitchFamily="66" charset="0"/>
                </a:rPr>
                <a:t>1</a:t>
              </a:r>
              <a:endParaRPr lang="en-AU" sz="4400" dirty="0">
                <a:solidFill>
                  <a:srgbClr val="FF2F92"/>
                </a:solidFill>
                <a:latin typeface="Comic Sans MS" pitchFamily="66" charset="0"/>
              </a:endParaRPr>
            </a:p>
            <a:p>
              <a:pPr marL="342900" indent="-342900" algn="ctr">
                <a:spcBef>
                  <a:spcPct val="20000"/>
                </a:spcBef>
                <a:buFont typeface="Arial" pitchFamily="34" charset="0"/>
                <a:buChar char="•"/>
                <a:defRPr/>
              </a:pPr>
              <a:endParaRPr lang="en-AU" sz="1100" dirty="0">
                <a:solidFill>
                  <a:srgbClr val="FF2F92"/>
                </a:solidFill>
                <a:latin typeface="Comic Sans MS" pitchFamily="66" charset="0"/>
              </a:endParaRPr>
            </a:p>
          </p:txBody>
        </p: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D972931B-6654-4F40-802F-B8D1FCF4ED2A}"/>
                </a:ext>
              </a:extLst>
            </p:cNvPr>
            <p:cNvCxnSpPr>
              <a:cxnSpLocks/>
            </p:cNvCxnSpPr>
            <p:nvPr/>
          </p:nvCxnSpPr>
          <p:spPr>
            <a:xfrm>
              <a:off x="8242098" y="5159761"/>
              <a:ext cx="479217" cy="0"/>
            </a:xfrm>
            <a:prstGeom prst="line">
              <a:avLst/>
            </a:prstGeom>
            <a:ln w="38100">
              <a:solidFill>
                <a:srgbClr val="FF2F9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Content Placeholder 2">
              <a:extLst>
                <a:ext uri="{FF2B5EF4-FFF2-40B4-BE49-F238E27FC236}">
                  <a16:creationId xmlns:a16="http://schemas.microsoft.com/office/drawing/2014/main" id="{C9442249-EBD0-E346-9181-39E31056319C}"/>
                </a:ext>
              </a:extLst>
            </p:cNvPr>
            <p:cNvSpPr txBox="1">
              <a:spLocks/>
            </p:cNvSpPr>
            <p:nvPr/>
          </p:nvSpPr>
          <p:spPr>
            <a:xfrm>
              <a:off x="8085806" y="5180136"/>
              <a:ext cx="710283" cy="99942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342900" indent="-342900" algn="ctr">
                <a:spcBef>
                  <a:spcPct val="20000"/>
                </a:spcBef>
                <a:defRPr/>
              </a:pPr>
              <a:r>
                <a:rPr lang="en-AU" sz="3200" dirty="0">
                  <a:solidFill>
                    <a:srgbClr val="FF2F92"/>
                  </a:solidFill>
                  <a:latin typeface="Comic Sans MS" pitchFamily="66" charset="0"/>
                </a:rPr>
                <a:t>2</a:t>
              </a:r>
            </a:p>
            <a:p>
              <a:pPr marL="342900" indent="-342900" algn="ctr">
                <a:spcBef>
                  <a:spcPct val="20000"/>
                </a:spcBef>
                <a:buFont typeface="Arial" pitchFamily="34" charset="0"/>
                <a:buChar char="•"/>
                <a:defRPr/>
              </a:pPr>
              <a:endParaRPr lang="en-AU" sz="1100" dirty="0">
                <a:solidFill>
                  <a:srgbClr val="FF2F92"/>
                </a:solidFill>
                <a:latin typeface="Comic Sans MS" pitchFamily="66" charset="0"/>
              </a:endParaRPr>
            </a:p>
          </p:txBody>
        </p:sp>
      </p:grp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2933E441-3180-B24F-A4ED-D0D25653E324}"/>
              </a:ext>
            </a:extLst>
          </p:cNvPr>
          <p:cNvCxnSpPr/>
          <p:nvPr/>
        </p:nvCxnSpPr>
        <p:spPr>
          <a:xfrm>
            <a:off x="6189552" y="1452220"/>
            <a:ext cx="0" cy="864296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7EC3BD10-8E3D-1F47-A55A-35ABF5A6F128}"/>
              </a:ext>
            </a:extLst>
          </p:cNvPr>
          <p:cNvCxnSpPr/>
          <p:nvPr/>
        </p:nvCxnSpPr>
        <p:spPr>
          <a:xfrm>
            <a:off x="2834923" y="1439426"/>
            <a:ext cx="0" cy="864296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CA87444D-0943-8947-98A3-F17EA3EAD2A8}"/>
              </a:ext>
            </a:extLst>
          </p:cNvPr>
          <p:cNvCxnSpPr/>
          <p:nvPr/>
        </p:nvCxnSpPr>
        <p:spPr>
          <a:xfrm>
            <a:off x="3927524" y="1452220"/>
            <a:ext cx="0" cy="864296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AA8F8CBF-8844-1841-B700-27B2F0A31AD6}"/>
              </a:ext>
            </a:extLst>
          </p:cNvPr>
          <p:cNvCxnSpPr/>
          <p:nvPr/>
        </p:nvCxnSpPr>
        <p:spPr>
          <a:xfrm>
            <a:off x="4999625" y="1413550"/>
            <a:ext cx="0" cy="864296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A7FA7EEC-C528-8A4E-A857-963A247C2580}"/>
              </a:ext>
            </a:extLst>
          </p:cNvPr>
          <p:cNvCxnSpPr/>
          <p:nvPr/>
        </p:nvCxnSpPr>
        <p:spPr>
          <a:xfrm>
            <a:off x="7313616" y="1474985"/>
            <a:ext cx="0" cy="864296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1E86B09E-D9A4-C24E-BA9F-04733312D71A}"/>
              </a:ext>
            </a:extLst>
          </p:cNvPr>
          <p:cNvCxnSpPr/>
          <p:nvPr/>
        </p:nvCxnSpPr>
        <p:spPr>
          <a:xfrm>
            <a:off x="8343094" y="1452220"/>
            <a:ext cx="0" cy="864296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70B9EB4C-211D-E64C-9686-0F2243C3C447}"/>
              </a:ext>
            </a:extLst>
          </p:cNvPr>
          <p:cNvCxnSpPr/>
          <p:nvPr/>
        </p:nvCxnSpPr>
        <p:spPr>
          <a:xfrm>
            <a:off x="9318627" y="1452220"/>
            <a:ext cx="0" cy="864296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9B91CF33-9C51-3D4C-B48B-30316E2FD4A7}"/>
              </a:ext>
            </a:extLst>
          </p:cNvPr>
          <p:cNvCxnSpPr/>
          <p:nvPr/>
        </p:nvCxnSpPr>
        <p:spPr>
          <a:xfrm>
            <a:off x="10434358" y="1413550"/>
            <a:ext cx="0" cy="864296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CCF60919-C848-314D-B701-8F75F65BE365}"/>
              </a:ext>
            </a:extLst>
          </p:cNvPr>
          <p:cNvCxnSpPr/>
          <p:nvPr/>
        </p:nvCxnSpPr>
        <p:spPr>
          <a:xfrm>
            <a:off x="1825432" y="1452220"/>
            <a:ext cx="0" cy="864296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Content Placeholder 2">
            <a:extLst>
              <a:ext uri="{FF2B5EF4-FFF2-40B4-BE49-F238E27FC236}">
                <a16:creationId xmlns:a16="http://schemas.microsoft.com/office/drawing/2014/main" id="{04FDC076-CF22-0A4C-9AC7-A9A3DEE950FA}"/>
              </a:ext>
            </a:extLst>
          </p:cNvPr>
          <p:cNvSpPr txBox="1">
            <a:spLocks/>
          </p:cNvSpPr>
          <p:nvPr/>
        </p:nvSpPr>
        <p:spPr>
          <a:xfrm>
            <a:off x="1407117" y="2522568"/>
            <a:ext cx="836630" cy="8739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AU" sz="4400" dirty="0">
                <a:solidFill>
                  <a:srgbClr val="0070C0"/>
                </a:solidFill>
                <a:latin typeface="Comic Sans MS" pitchFamily="66" charset="0"/>
              </a:rPr>
              <a:t>0</a:t>
            </a:r>
            <a:endParaRPr lang="en-AU" sz="6000" dirty="0">
              <a:solidFill>
                <a:srgbClr val="0070C0"/>
              </a:solidFill>
              <a:latin typeface="Comic Sans MS" pitchFamily="66" charset="0"/>
            </a:endParaRPr>
          </a:p>
          <a:p>
            <a:pPr marL="342900" indent="-342900" algn="ctr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AU" sz="1100" dirty="0">
              <a:solidFill>
                <a:srgbClr val="FF2F92"/>
              </a:solidFill>
              <a:latin typeface="Comic Sans MS" pitchFamily="66" charset="0"/>
            </a:endParaRPr>
          </a:p>
        </p:txBody>
      </p:sp>
      <p:sp>
        <p:nvSpPr>
          <p:cNvPr id="73" name="Content Placeholder 2">
            <a:extLst>
              <a:ext uri="{FF2B5EF4-FFF2-40B4-BE49-F238E27FC236}">
                <a16:creationId xmlns:a16="http://schemas.microsoft.com/office/drawing/2014/main" id="{54184DC2-5F30-9842-8B69-F271FED5D713}"/>
              </a:ext>
            </a:extLst>
          </p:cNvPr>
          <p:cNvSpPr txBox="1">
            <a:spLocks/>
          </p:cNvSpPr>
          <p:nvPr/>
        </p:nvSpPr>
        <p:spPr>
          <a:xfrm flipH="1">
            <a:off x="10058698" y="2485777"/>
            <a:ext cx="875284" cy="73187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AU" sz="4400" dirty="0">
                <a:solidFill>
                  <a:srgbClr val="0070C0"/>
                </a:solidFill>
                <a:latin typeface="Comic Sans MS" pitchFamily="66" charset="0"/>
              </a:rPr>
              <a:t>1</a:t>
            </a:r>
            <a:endParaRPr lang="en-AU" sz="6000" dirty="0">
              <a:solidFill>
                <a:srgbClr val="0070C0"/>
              </a:solidFill>
              <a:latin typeface="Comic Sans MS" pitchFamily="66" charset="0"/>
            </a:endParaRPr>
          </a:p>
          <a:p>
            <a:pPr marL="342900" indent="-342900" algn="ctr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AU" sz="1100" dirty="0">
              <a:solidFill>
                <a:srgbClr val="FF2F92"/>
              </a:solidFill>
              <a:latin typeface="Comic Sans MS" pitchFamily="66" charset="0"/>
            </a:endParaRPr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77B7D7F0-A586-DC46-AAD2-D16B6D4098BA}"/>
              </a:ext>
            </a:extLst>
          </p:cNvPr>
          <p:cNvGrpSpPr/>
          <p:nvPr/>
        </p:nvGrpSpPr>
        <p:grpSpPr>
          <a:xfrm>
            <a:off x="5771237" y="3769276"/>
            <a:ext cx="836630" cy="1594773"/>
            <a:chOff x="8060962" y="4584788"/>
            <a:chExt cx="836630" cy="1594773"/>
          </a:xfrm>
        </p:grpSpPr>
        <p:sp>
          <p:nvSpPr>
            <p:cNvPr id="76" name="Content Placeholder 2">
              <a:extLst>
                <a:ext uri="{FF2B5EF4-FFF2-40B4-BE49-F238E27FC236}">
                  <a16:creationId xmlns:a16="http://schemas.microsoft.com/office/drawing/2014/main" id="{F7AE03DE-1A61-BC4C-BADE-C7235FDC907F}"/>
                </a:ext>
              </a:extLst>
            </p:cNvPr>
            <p:cNvSpPr txBox="1">
              <a:spLocks/>
            </p:cNvSpPr>
            <p:nvPr/>
          </p:nvSpPr>
          <p:spPr>
            <a:xfrm>
              <a:off x="8060962" y="4584788"/>
              <a:ext cx="836630" cy="873998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342900" indent="-342900" algn="ctr">
                <a:spcBef>
                  <a:spcPct val="20000"/>
                </a:spcBef>
                <a:defRPr/>
              </a:pPr>
              <a:r>
                <a:rPr lang="en-AU" sz="3200" dirty="0">
                  <a:solidFill>
                    <a:srgbClr val="FF2F92"/>
                  </a:solidFill>
                  <a:latin typeface="Comic Sans MS" pitchFamily="66" charset="0"/>
                </a:rPr>
                <a:t>5</a:t>
              </a:r>
              <a:endParaRPr lang="en-AU" sz="4400" dirty="0">
                <a:solidFill>
                  <a:srgbClr val="FF2F92"/>
                </a:solidFill>
                <a:latin typeface="Comic Sans MS" pitchFamily="66" charset="0"/>
              </a:endParaRPr>
            </a:p>
            <a:p>
              <a:pPr marL="342900" indent="-342900" algn="ctr">
                <a:spcBef>
                  <a:spcPct val="20000"/>
                </a:spcBef>
                <a:buFont typeface="Arial" pitchFamily="34" charset="0"/>
                <a:buChar char="•"/>
                <a:defRPr/>
              </a:pPr>
              <a:endParaRPr lang="en-AU" sz="1100" dirty="0">
                <a:solidFill>
                  <a:srgbClr val="FF2F92"/>
                </a:solidFill>
                <a:latin typeface="Comic Sans MS" pitchFamily="66" charset="0"/>
              </a:endParaRPr>
            </a:p>
          </p:txBody>
        </p: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686074B8-26C3-4E4E-A76F-72EFDD89CB96}"/>
                </a:ext>
              </a:extLst>
            </p:cNvPr>
            <p:cNvCxnSpPr>
              <a:cxnSpLocks/>
            </p:cNvCxnSpPr>
            <p:nvPr/>
          </p:nvCxnSpPr>
          <p:spPr>
            <a:xfrm>
              <a:off x="8242098" y="5159761"/>
              <a:ext cx="479217" cy="0"/>
            </a:xfrm>
            <a:prstGeom prst="line">
              <a:avLst/>
            </a:prstGeom>
            <a:ln w="38100">
              <a:solidFill>
                <a:srgbClr val="FF2F9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Content Placeholder 2">
              <a:extLst>
                <a:ext uri="{FF2B5EF4-FFF2-40B4-BE49-F238E27FC236}">
                  <a16:creationId xmlns:a16="http://schemas.microsoft.com/office/drawing/2014/main" id="{1F8FD8BC-6448-9845-A129-CEBE953F1FB0}"/>
                </a:ext>
              </a:extLst>
            </p:cNvPr>
            <p:cNvSpPr txBox="1">
              <a:spLocks/>
            </p:cNvSpPr>
            <p:nvPr/>
          </p:nvSpPr>
          <p:spPr>
            <a:xfrm>
              <a:off x="8085806" y="5180136"/>
              <a:ext cx="710283" cy="99942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342900" indent="-342900" algn="ctr">
                <a:spcBef>
                  <a:spcPct val="20000"/>
                </a:spcBef>
                <a:defRPr/>
              </a:pPr>
              <a:r>
                <a:rPr lang="en-AU" sz="3200" dirty="0">
                  <a:solidFill>
                    <a:srgbClr val="FF2F92"/>
                  </a:solidFill>
                  <a:latin typeface="Comic Sans MS" pitchFamily="66" charset="0"/>
                </a:rPr>
                <a:t>10</a:t>
              </a:r>
              <a:endParaRPr lang="en-AU" sz="1100" dirty="0">
                <a:solidFill>
                  <a:srgbClr val="FF2F92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7C3EE7ED-369A-EC4C-86DE-13CDBADA91EB}"/>
              </a:ext>
            </a:extLst>
          </p:cNvPr>
          <p:cNvGrpSpPr/>
          <p:nvPr/>
        </p:nvGrpSpPr>
        <p:grpSpPr>
          <a:xfrm>
            <a:off x="5732907" y="5022728"/>
            <a:ext cx="836630" cy="1594773"/>
            <a:chOff x="8060962" y="4584788"/>
            <a:chExt cx="836630" cy="1594773"/>
          </a:xfrm>
        </p:grpSpPr>
        <p:sp>
          <p:nvSpPr>
            <p:cNvPr id="80" name="Content Placeholder 2">
              <a:extLst>
                <a:ext uri="{FF2B5EF4-FFF2-40B4-BE49-F238E27FC236}">
                  <a16:creationId xmlns:a16="http://schemas.microsoft.com/office/drawing/2014/main" id="{2E8028F9-255C-D34C-AD4E-ADD0503298B2}"/>
                </a:ext>
              </a:extLst>
            </p:cNvPr>
            <p:cNvSpPr txBox="1">
              <a:spLocks/>
            </p:cNvSpPr>
            <p:nvPr/>
          </p:nvSpPr>
          <p:spPr>
            <a:xfrm>
              <a:off x="8060962" y="4584788"/>
              <a:ext cx="836630" cy="873998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342900" indent="-342900" algn="ctr">
                <a:spcBef>
                  <a:spcPct val="20000"/>
                </a:spcBef>
                <a:defRPr/>
              </a:pPr>
              <a:r>
                <a:rPr lang="en-AU" sz="3200" dirty="0">
                  <a:solidFill>
                    <a:srgbClr val="FF2F92"/>
                  </a:solidFill>
                  <a:latin typeface="Comic Sans MS" pitchFamily="66" charset="0"/>
                </a:rPr>
                <a:t>7</a:t>
              </a:r>
              <a:endParaRPr lang="en-AU" sz="4400" dirty="0">
                <a:solidFill>
                  <a:srgbClr val="FF2F92"/>
                </a:solidFill>
                <a:latin typeface="Comic Sans MS" pitchFamily="66" charset="0"/>
              </a:endParaRPr>
            </a:p>
            <a:p>
              <a:pPr marL="342900" indent="-342900" algn="ctr">
                <a:spcBef>
                  <a:spcPct val="20000"/>
                </a:spcBef>
                <a:buFont typeface="Arial" pitchFamily="34" charset="0"/>
                <a:buChar char="•"/>
                <a:defRPr/>
              </a:pPr>
              <a:endParaRPr lang="en-AU" sz="1100" dirty="0">
                <a:solidFill>
                  <a:srgbClr val="FF2F92"/>
                </a:solidFill>
                <a:latin typeface="Comic Sans MS" pitchFamily="66" charset="0"/>
              </a:endParaRPr>
            </a:p>
          </p:txBody>
        </p: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5C89C70B-6341-054D-82B8-9BD0CE5A2C25}"/>
                </a:ext>
              </a:extLst>
            </p:cNvPr>
            <p:cNvCxnSpPr>
              <a:cxnSpLocks/>
            </p:cNvCxnSpPr>
            <p:nvPr/>
          </p:nvCxnSpPr>
          <p:spPr>
            <a:xfrm>
              <a:off x="8242098" y="5159761"/>
              <a:ext cx="479217" cy="0"/>
            </a:xfrm>
            <a:prstGeom prst="line">
              <a:avLst/>
            </a:prstGeom>
            <a:ln w="38100">
              <a:solidFill>
                <a:srgbClr val="FF2F9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Content Placeholder 2">
              <a:extLst>
                <a:ext uri="{FF2B5EF4-FFF2-40B4-BE49-F238E27FC236}">
                  <a16:creationId xmlns:a16="http://schemas.microsoft.com/office/drawing/2014/main" id="{EF967388-1388-D145-BBBF-34F024335F4B}"/>
                </a:ext>
              </a:extLst>
            </p:cNvPr>
            <p:cNvSpPr txBox="1">
              <a:spLocks/>
            </p:cNvSpPr>
            <p:nvPr/>
          </p:nvSpPr>
          <p:spPr>
            <a:xfrm>
              <a:off x="8085806" y="5180136"/>
              <a:ext cx="710283" cy="99942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342900" indent="-342900" algn="ctr">
                <a:spcBef>
                  <a:spcPct val="20000"/>
                </a:spcBef>
                <a:defRPr/>
              </a:pPr>
              <a:r>
                <a:rPr lang="en-AU" sz="3200" dirty="0">
                  <a:solidFill>
                    <a:srgbClr val="FF2F92"/>
                  </a:solidFill>
                  <a:latin typeface="Comic Sans MS" pitchFamily="66" charset="0"/>
                </a:rPr>
                <a:t>14</a:t>
              </a:r>
            </a:p>
            <a:p>
              <a:pPr marL="342900" indent="-342900" algn="ctr">
                <a:spcBef>
                  <a:spcPct val="20000"/>
                </a:spcBef>
                <a:buFont typeface="Arial" pitchFamily="34" charset="0"/>
                <a:buChar char="•"/>
                <a:defRPr/>
              </a:pPr>
              <a:endParaRPr lang="en-AU" sz="1100" dirty="0">
                <a:solidFill>
                  <a:srgbClr val="FF2F92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53DB293B-FFE3-F047-900D-149221DC8308}"/>
              </a:ext>
            </a:extLst>
          </p:cNvPr>
          <p:cNvGrpSpPr/>
          <p:nvPr/>
        </p:nvGrpSpPr>
        <p:grpSpPr>
          <a:xfrm>
            <a:off x="2416608" y="2339281"/>
            <a:ext cx="836630" cy="1594773"/>
            <a:chOff x="8060962" y="4584788"/>
            <a:chExt cx="836630" cy="1594773"/>
          </a:xfrm>
        </p:grpSpPr>
        <p:sp>
          <p:nvSpPr>
            <p:cNvPr id="58" name="Content Placeholder 2">
              <a:extLst>
                <a:ext uri="{FF2B5EF4-FFF2-40B4-BE49-F238E27FC236}">
                  <a16:creationId xmlns:a16="http://schemas.microsoft.com/office/drawing/2014/main" id="{85704A62-C065-0A4D-AE37-15EB30715327}"/>
                </a:ext>
              </a:extLst>
            </p:cNvPr>
            <p:cNvSpPr txBox="1">
              <a:spLocks/>
            </p:cNvSpPr>
            <p:nvPr/>
          </p:nvSpPr>
          <p:spPr>
            <a:xfrm>
              <a:off x="8060962" y="4584788"/>
              <a:ext cx="836630" cy="873998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342900" indent="-342900" algn="ctr">
                <a:spcBef>
                  <a:spcPct val="20000"/>
                </a:spcBef>
                <a:defRPr/>
              </a:pPr>
              <a:r>
                <a:rPr lang="en-AU" sz="3200" dirty="0">
                  <a:solidFill>
                    <a:srgbClr val="FF2F92"/>
                  </a:solidFill>
                  <a:latin typeface="Comic Sans MS" pitchFamily="66" charset="0"/>
                </a:rPr>
                <a:t>1</a:t>
              </a:r>
              <a:endParaRPr lang="en-AU" sz="4400" dirty="0">
                <a:solidFill>
                  <a:srgbClr val="FF2F92"/>
                </a:solidFill>
                <a:latin typeface="Comic Sans MS" pitchFamily="66" charset="0"/>
              </a:endParaRPr>
            </a:p>
            <a:p>
              <a:pPr marL="342900" indent="-342900" algn="ctr">
                <a:spcBef>
                  <a:spcPct val="20000"/>
                </a:spcBef>
                <a:buFont typeface="Arial" pitchFamily="34" charset="0"/>
                <a:buChar char="•"/>
                <a:defRPr/>
              </a:pPr>
              <a:endParaRPr lang="en-AU" sz="1100" dirty="0">
                <a:solidFill>
                  <a:srgbClr val="FF2F92"/>
                </a:solidFill>
                <a:latin typeface="Comic Sans MS" pitchFamily="66" charset="0"/>
              </a:endParaRPr>
            </a:p>
          </p:txBody>
        </p: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E2B42D55-A86D-5345-9A85-16C4A8AF7B3E}"/>
                </a:ext>
              </a:extLst>
            </p:cNvPr>
            <p:cNvCxnSpPr>
              <a:cxnSpLocks/>
            </p:cNvCxnSpPr>
            <p:nvPr/>
          </p:nvCxnSpPr>
          <p:spPr>
            <a:xfrm>
              <a:off x="8242098" y="5159761"/>
              <a:ext cx="479217" cy="0"/>
            </a:xfrm>
            <a:prstGeom prst="line">
              <a:avLst/>
            </a:prstGeom>
            <a:ln w="38100">
              <a:solidFill>
                <a:srgbClr val="FF2F9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Content Placeholder 2">
              <a:extLst>
                <a:ext uri="{FF2B5EF4-FFF2-40B4-BE49-F238E27FC236}">
                  <a16:creationId xmlns:a16="http://schemas.microsoft.com/office/drawing/2014/main" id="{12907CC1-F5DE-4941-8BDA-C15179AADDDF}"/>
                </a:ext>
              </a:extLst>
            </p:cNvPr>
            <p:cNvSpPr txBox="1">
              <a:spLocks/>
            </p:cNvSpPr>
            <p:nvPr/>
          </p:nvSpPr>
          <p:spPr>
            <a:xfrm>
              <a:off x="8085806" y="5180136"/>
              <a:ext cx="710283" cy="99942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342900" indent="-342900" algn="ctr">
                <a:spcBef>
                  <a:spcPct val="20000"/>
                </a:spcBef>
                <a:defRPr/>
              </a:pPr>
              <a:r>
                <a:rPr lang="en-AU" sz="3200" dirty="0">
                  <a:solidFill>
                    <a:srgbClr val="FF2F92"/>
                  </a:solidFill>
                  <a:latin typeface="Comic Sans MS" pitchFamily="66" charset="0"/>
                </a:rPr>
                <a:t>8</a:t>
              </a:r>
            </a:p>
            <a:p>
              <a:pPr marL="342900" indent="-342900" algn="ctr">
                <a:spcBef>
                  <a:spcPct val="20000"/>
                </a:spcBef>
                <a:buFont typeface="Arial" pitchFamily="34" charset="0"/>
                <a:buChar char="•"/>
                <a:defRPr/>
              </a:pPr>
              <a:endParaRPr lang="en-AU" sz="1100" dirty="0">
                <a:solidFill>
                  <a:srgbClr val="FF2F92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EC356F8B-6438-2044-A4B2-2D01FA42BBDF}"/>
              </a:ext>
            </a:extLst>
          </p:cNvPr>
          <p:cNvGrpSpPr/>
          <p:nvPr/>
        </p:nvGrpSpPr>
        <p:grpSpPr>
          <a:xfrm>
            <a:off x="4606860" y="2355506"/>
            <a:ext cx="836630" cy="1594773"/>
            <a:chOff x="8060962" y="4584788"/>
            <a:chExt cx="836630" cy="1594773"/>
          </a:xfrm>
        </p:grpSpPr>
        <p:sp>
          <p:nvSpPr>
            <p:cNvPr id="83" name="Content Placeholder 2">
              <a:extLst>
                <a:ext uri="{FF2B5EF4-FFF2-40B4-BE49-F238E27FC236}">
                  <a16:creationId xmlns:a16="http://schemas.microsoft.com/office/drawing/2014/main" id="{7129DA45-1266-7042-8B88-2A8861AD0B9A}"/>
                </a:ext>
              </a:extLst>
            </p:cNvPr>
            <p:cNvSpPr txBox="1">
              <a:spLocks/>
            </p:cNvSpPr>
            <p:nvPr/>
          </p:nvSpPr>
          <p:spPr>
            <a:xfrm>
              <a:off x="8060962" y="4584788"/>
              <a:ext cx="836630" cy="873998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342900" indent="-342900" algn="ctr">
                <a:spcBef>
                  <a:spcPct val="20000"/>
                </a:spcBef>
                <a:defRPr/>
              </a:pPr>
              <a:r>
                <a:rPr lang="en-AU" sz="3200" dirty="0">
                  <a:solidFill>
                    <a:srgbClr val="FF2F92"/>
                  </a:solidFill>
                  <a:latin typeface="Comic Sans MS" pitchFamily="66" charset="0"/>
                </a:rPr>
                <a:t>3</a:t>
              </a:r>
              <a:endParaRPr lang="en-AU" sz="4400" dirty="0">
                <a:solidFill>
                  <a:srgbClr val="FF2F92"/>
                </a:solidFill>
                <a:latin typeface="Comic Sans MS" pitchFamily="66" charset="0"/>
              </a:endParaRPr>
            </a:p>
            <a:p>
              <a:pPr marL="342900" indent="-342900" algn="ctr">
                <a:spcBef>
                  <a:spcPct val="20000"/>
                </a:spcBef>
                <a:buFont typeface="Arial" pitchFamily="34" charset="0"/>
                <a:buChar char="•"/>
                <a:defRPr/>
              </a:pPr>
              <a:endParaRPr lang="en-AU" sz="1100" dirty="0">
                <a:solidFill>
                  <a:srgbClr val="FF2F92"/>
                </a:solidFill>
                <a:latin typeface="Comic Sans MS" pitchFamily="66" charset="0"/>
              </a:endParaRPr>
            </a:p>
          </p:txBody>
        </p: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DA2F979B-0173-FE45-ABC6-45F5F2C3E050}"/>
                </a:ext>
              </a:extLst>
            </p:cNvPr>
            <p:cNvCxnSpPr>
              <a:cxnSpLocks/>
            </p:cNvCxnSpPr>
            <p:nvPr/>
          </p:nvCxnSpPr>
          <p:spPr>
            <a:xfrm>
              <a:off x="8242098" y="5159761"/>
              <a:ext cx="479217" cy="0"/>
            </a:xfrm>
            <a:prstGeom prst="line">
              <a:avLst/>
            </a:prstGeom>
            <a:ln w="38100">
              <a:solidFill>
                <a:srgbClr val="FF2F9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9" name="Content Placeholder 2">
              <a:extLst>
                <a:ext uri="{FF2B5EF4-FFF2-40B4-BE49-F238E27FC236}">
                  <a16:creationId xmlns:a16="http://schemas.microsoft.com/office/drawing/2014/main" id="{546B1952-85BA-A84F-A023-2803C3762A6E}"/>
                </a:ext>
              </a:extLst>
            </p:cNvPr>
            <p:cNvSpPr txBox="1">
              <a:spLocks/>
            </p:cNvSpPr>
            <p:nvPr/>
          </p:nvSpPr>
          <p:spPr>
            <a:xfrm>
              <a:off x="8085806" y="5180136"/>
              <a:ext cx="710283" cy="99942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342900" indent="-342900" algn="ctr">
                <a:spcBef>
                  <a:spcPct val="20000"/>
                </a:spcBef>
                <a:defRPr/>
              </a:pPr>
              <a:r>
                <a:rPr lang="en-AU" sz="3200" dirty="0">
                  <a:solidFill>
                    <a:srgbClr val="FF2F92"/>
                  </a:solidFill>
                  <a:latin typeface="Comic Sans MS" pitchFamily="66" charset="0"/>
                </a:rPr>
                <a:t>8</a:t>
              </a:r>
            </a:p>
            <a:p>
              <a:pPr marL="342900" indent="-342900" algn="ctr">
                <a:spcBef>
                  <a:spcPct val="20000"/>
                </a:spcBef>
                <a:buFont typeface="Arial" pitchFamily="34" charset="0"/>
                <a:buChar char="•"/>
                <a:defRPr/>
              </a:pPr>
              <a:endParaRPr lang="en-AU" sz="1100" dirty="0">
                <a:solidFill>
                  <a:srgbClr val="FF2F92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235FA274-3A9C-1B48-9C0C-BE16DEC2F013}"/>
              </a:ext>
            </a:extLst>
          </p:cNvPr>
          <p:cNvGrpSpPr/>
          <p:nvPr/>
        </p:nvGrpSpPr>
        <p:grpSpPr>
          <a:xfrm>
            <a:off x="4528714" y="3647934"/>
            <a:ext cx="836630" cy="1594773"/>
            <a:chOff x="8060962" y="4584788"/>
            <a:chExt cx="836630" cy="1594773"/>
          </a:xfrm>
        </p:grpSpPr>
        <p:sp>
          <p:nvSpPr>
            <p:cNvPr id="111" name="Content Placeholder 2">
              <a:extLst>
                <a:ext uri="{FF2B5EF4-FFF2-40B4-BE49-F238E27FC236}">
                  <a16:creationId xmlns:a16="http://schemas.microsoft.com/office/drawing/2014/main" id="{310B67B7-0994-DF47-B3AE-F2091567AC66}"/>
                </a:ext>
              </a:extLst>
            </p:cNvPr>
            <p:cNvSpPr txBox="1">
              <a:spLocks/>
            </p:cNvSpPr>
            <p:nvPr/>
          </p:nvSpPr>
          <p:spPr>
            <a:xfrm>
              <a:off x="8060962" y="4584788"/>
              <a:ext cx="836630" cy="873998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342900" indent="-342900" algn="ctr">
                <a:spcBef>
                  <a:spcPct val="20000"/>
                </a:spcBef>
                <a:defRPr/>
              </a:pPr>
              <a:r>
                <a:rPr lang="en-AU" sz="3200" dirty="0">
                  <a:solidFill>
                    <a:srgbClr val="FF2F92"/>
                  </a:solidFill>
                  <a:latin typeface="Comic Sans MS" pitchFamily="66" charset="0"/>
                </a:rPr>
                <a:t>6</a:t>
              </a:r>
              <a:endParaRPr lang="en-AU" sz="4400" dirty="0">
                <a:solidFill>
                  <a:srgbClr val="FF2F92"/>
                </a:solidFill>
                <a:latin typeface="Comic Sans MS" pitchFamily="66" charset="0"/>
              </a:endParaRPr>
            </a:p>
            <a:p>
              <a:pPr marL="342900" indent="-342900" algn="ctr">
                <a:spcBef>
                  <a:spcPct val="20000"/>
                </a:spcBef>
                <a:buFont typeface="Arial" pitchFamily="34" charset="0"/>
                <a:buChar char="•"/>
                <a:defRPr/>
              </a:pPr>
              <a:endParaRPr lang="en-AU" sz="1100" dirty="0">
                <a:solidFill>
                  <a:srgbClr val="FF2F92"/>
                </a:solidFill>
                <a:latin typeface="Comic Sans MS" pitchFamily="66" charset="0"/>
              </a:endParaRPr>
            </a:p>
          </p:txBody>
        </p: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DE3234B1-DAB3-9E45-8497-AC0D514CD14B}"/>
                </a:ext>
              </a:extLst>
            </p:cNvPr>
            <p:cNvCxnSpPr>
              <a:cxnSpLocks/>
            </p:cNvCxnSpPr>
            <p:nvPr/>
          </p:nvCxnSpPr>
          <p:spPr>
            <a:xfrm>
              <a:off x="8242098" y="5159761"/>
              <a:ext cx="479217" cy="0"/>
            </a:xfrm>
            <a:prstGeom prst="line">
              <a:avLst/>
            </a:prstGeom>
            <a:ln w="38100">
              <a:solidFill>
                <a:srgbClr val="FF2F9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3" name="Content Placeholder 2">
              <a:extLst>
                <a:ext uri="{FF2B5EF4-FFF2-40B4-BE49-F238E27FC236}">
                  <a16:creationId xmlns:a16="http://schemas.microsoft.com/office/drawing/2014/main" id="{BCF0FEA6-146E-E84D-AF9D-DF859F134299}"/>
                </a:ext>
              </a:extLst>
            </p:cNvPr>
            <p:cNvSpPr txBox="1">
              <a:spLocks/>
            </p:cNvSpPr>
            <p:nvPr/>
          </p:nvSpPr>
          <p:spPr>
            <a:xfrm>
              <a:off x="8085806" y="5180136"/>
              <a:ext cx="710283" cy="99942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342900" indent="-342900" algn="ctr">
                <a:spcBef>
                  <a:spcPct val="20000"/>
                </a:spcBef>
                <a:defRPr/>
              </a:pPr>
              <a:r>
                <a:rPr lang="en-AU" sz="3200" dirty="0">
                  <a:solidFill>
                    <a:srgbClr val="FF2F92"/>
                  </a:solidFill>
                  <a:latin typeface="Comic Sans MS" pitchFamily="66" charset="0"/>
                </a:rPr>
                <a:t>16</a:t>
              </a:r>
            </a:p>
            <a:p>
              <a:pPr marL="342900" indent="-342900" algn="ctr">
                <a:spcBef>
                  <a:spcPct val="20000"/>
                </a:spcBef>
                <a:buFont typeface="Arial" pitchFamily="34" charset="0"/>
                <a:buChar char="•"/>
                <a:defRPr/>
              </a:pPr>
              <a:endParaRPr lang="en-AU" sz="1100" dirty="0">
                <a:solidFill>
                  <a:srgbClr val="FF2F92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13D04A56-0176-6243-BCCF-C05E260F4400}"/>
              </a:ext>
            </a:extLst>
          </p:cNvPr>
          <p:cNvGrpSpPr/>
          <p:nvPr/>
        </p:nvGrpSpPr>
        <p:grpSpPr>
          <a:xfrm>
            <a:off x="7924779" y="2490160"/>
            <a:ext cx="836630" cy="1594773"/>
            <a:chOff x="8060962" y="4584788"/>
            <a:chExt cx="836630" cy="1594773"/>
          </a:xfrm>
        </p:grpSpPr>
        <p:sp>
          <p:nvSpPr>
            <p:cNvPr id="115" name="Content Placeholder 2">
              <a:extLst>
                <a:ext uri="{FF2B5EF4-FFF2-40B4-BE49-F238E27FC236}">
                  <a16:creationId xmlns:a16="http://schemas.microsoft.com/office/drawing/2014/main" id="{67948C39-E5D5-9B4E-9D4E-4B4E69562B11}"/>
                </a:ext>
              </a:extLst>
            </p:cNvPr>
            <p:cNvSpPr txBox="1">
              <a:spLocks/>
            </p:cNvSpPr>
            <p:nvPr/>
          </p:nvSpPr>
          <p:spPr>
            <a:xfrm>
              <a:off x="8060962" y="4584788"/>
              <a:ext cx="836630" cy="873998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342900" indent="-342900" algn="ctr">
                <a:spcBef>
                  <a:spcPct val="20000"/>
                </a:spcBef>
                <a:defRPr/>
              </a:pPr>
              <a:r>
                <a:rPr lang="en-AU" sz="3200" dirty="0">
                  <a:solidFill>
                    <a:srgbClr val="FF2F92"/>
                  </a:solidFill>
                  <a:latin typeface="Comic Sans MS" pitchFamily="66" charset="0"/>
                </a:rPr>
                <a:t>6</a:t>
              </a:r>
              <a:endParaRPr lang="en-AU" sz="4400" dirty="0">
                <a:solidFill>
                  <a:srgbClr val="FF2F92"/>
                </a:solidFill>
                <a:latin typeface="Comic Sans MS" pitchFamily="66" charset="0"/>
              </a:endParaRPr>
            </a:p>
            <a:p>
              <a:pPr marL="342900" indent="-342900" algn="ctr">
                <a:spcBef>
                  <a:spcPct val="20000"/>
                </a:spcBef>
                <a:buFont typeface="Arial" pitchFamily="34" charset="0"/>
                <a:buChar char="•"/>
                <a:defRPr/>
              </a:pPr>
              <a:endParaRPr lang="en-AU" sz="1100" dirty="0">
                <a:solidFill>
                  <a:srgbClr val="FF2F92"/>
                </a:solidFill>
                <a:latin typeface="Comic Sans MS" pitchFamily="66" charset="0"/>
              </a:endParaRPr>
            </a:p>
          </p:txBody>
        </p: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D54A26D0-ED9C-7946-9E30-91AF0795BDD9}"/>
                </a:ext>
              </a:extLst>
            </p:cNvPr>
            <p:cNvCxnSpPr>
              <a:cxnSpLocks/>
            </p:cNvCxnSpPr>
            <p:nvPr/>
          </p:nvCxnSpPr>
          <p:spPr>
            <a:xfrm>
              <a:off x="8242098" y="5159761"/>
              <a:ext cx="479217" cy="0"/>
            </a:xfrm>
            <a:prstGeom prst="line">
              <a:avLst/>
            </a:prstGeom>
            <a:ln w="38100">
              <a:solidFill>
                <a:srgbClr val="FF2F9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7" name="Content Placeholder 2">
              <a:extLst>
                <a:ext uri="{FF2B5EF4-FFF2-40B4-BE49-F238E27FC236}">
                  <a16:creationId xmlns:a16="http://schemas.microsoft.com/office/drawing/2014/main" id="{20EC004B-F3E5-C242-B98C-D9F106402EC0}"/>
                </a:ext>
              </a:extLst>
            </p:cNvPr>
            <p:cNvSpPr txBox="1">
              <a:spLocks/>
            </p:cNvSpPr>
            <p:nvPr/>
          </p:nvSpPr>
          <p:spPr>
            <a:xfrm>
              <a:off x="8085806" y="5180136"/>
              <a:ext cx="710283" cy="99942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342900" indent="-342900" algn="ctr">
                <a:spcBef>
                  <a:spcPct val="20000"/>
                </a:spcBef>
                <a:defRPr/>
              </a:pPr>
              <a:r>
                <a:rPr lang="en-AU" sz="3200" dirty="0">
                  <a:solidFill>
                    <a:srgbClr val="FF2F92"/>
                  </a:solidFill>
                  <a:latin typeface="Comic Sans MS" pitchFamily="66" charset="0"/>
                </a:rPr>
                <a:t>8</a:t>
              </a:r>
            </a:p>
            <a:p>
              <a:pPr marL="342900" indent="-342900" algn="ctr">
                <a:spcBef>
                  <a:spcPct val="20000"/>
                </a:spcBef>
                <a:buFont typeface="Arial" pitchFamily="34" charset="0"/>
                <a:buChar char="•"/>
                <a:defRPr/>
              </a:pPr>
              <a:endParaRPr lang="en-AU" sz="1100" dirty="0">
                <a:solidFill>
                  <a:srgbClr val="FF2F92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7C24FD06-3452-EA48-993D-28C993B0EC88}"/>
              </a:ext>
            </a:extLst>
          </p:cNvPr>
          <p:cNvGrpSpPr/>
          <p:nvPr/>
        </p:nvGrpSpPr>
        <p:grpSpPr>
          <a:xfrm>
            <a:off x="7924779" y="3782611"/>
            <a:ext cx="836630" cy="1594773"/>
            <a:chOff x="8060962" y="4584788"/>
            <a:chExt cx="836630" cy="1594773"/>
          </a:xfrm>
        </p:grpSpPr>
        <p:sp>
          <p:nvSpPr>
            <p:cNvPr id="119" name="Content Placeholder 2">
              <a:extLst>
                <a:ext uri="{FF2B5EF4-FFF2-40B4-BE49-F238E27FC236}">
                  <a16:creationId xmlns:a16="http://schemas.microsoft.com/office/drawing/2014/main" id="{A61EB1B7-0AA3-E44A-9289-32A1251ED12D}"/>
                </a:ext>
              </a:extLst>
            </p:cNvPr>
            <p:cNvSpPr txBox="1">
              <a:spLocks/>
            </p:cNvSpPr>
            <p:nvPr/>
          </p:nvSpPr>
          <p:spPr>
            <a:xfrm>
              <a:off x="8060962" y="4584788"/>
              <a:ext cx="836630" cy="873998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342900" indent="-342900" algn="ctr">
                <a:spcBef>
                  <a:spcPct val="20000"/>
                </a:spcBef>
                <a:defRPr/>
              </a:pPr>
              <a:r>
                <a:rPr lang="en-AU" sz="3200" dirty="0">
                  <a:solidFill>
                    <a:srgbClr val="FF2F92"/>
                  </a:solidFill>
                  <a:latin typeface="Comic Sans MS" pitchFamily="66" charset="0"/>
                </a:rPr>
                <a:t>3</a:t>
              </a:r>
              <a:endParaRPr lang="en-AU" sz="4400" dirty="0">
                <a:solidFill>
                  <a:srgbClr val="FF2F92"/>
                </a:solidFill>
                <a:latin typeface="Comic Sans MS" pitchFamily="66" charset="0"/>
              </a:endParaRPr>
            </a:p>
            <a:p>
              <a:pPr marL="342900" indent="-342900" algn="ctr">
                <a:spcBef>
                  <a:spcPct val="20000"/>
                </a:spcBef>
                <a:buFont typeface="Arial" pitchFamily="34" charset="0"/>
                <a:buChar char="•"/>
                <a:defRPr/>
              </a:pPr>
              <a:endParaRPr lang="en-AU" sz="1100" dirty="0">
                <a:solidFill>
                  <a:srgbClr val="FF2F92"/>
                </a:solidFill>
                <a:latin typeface="Comic Sans MS" pitchFamily="66" charset="0"/>
              </a:endParaRPr>
            </a:p>
          </p:txBody>
        </p: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CD457379-8633-6240-95D7-F5ED3494EC93}"/>
                </a:ext>
              </a:extLst>
            </p:cNvPr>
            <p:cNvCxnSpPr>
              <a:cxnSpLocks/>
            </p:cNvCxnSpPr>
            <p:nvPr/>
          </p:nvCxnSpPr>
          <p:spPr>
            <a:xfrm>
              <a:off x="8242098" y="5159761"/>
              <a:ext cx="479217" cy="0"/>
            </a:xfrm>
            <a:prstGeom prst="line">
              <a:avLst/>
            </a:prstGeom>
            <a:ln w="38100">
              <a:solidFill>
                <a:srgbClr val="FF2F9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1" name="Content Placeholder 2">
              <a:extLst>
                <a:ext uri="{FF2B5EF4-FFF2-40B4-BE49-F238E27FC236}">
                  <a16:creationId xmlns:a16="http://schemas.microsoft.com/office/drawing/2014/main" id="{9DAE7234-A3AF-C24A-A9C7-6ABA39EC9973}"/>
                </a:ext>
              </a:extLst>
            </p:cNvPr>
            <p:cNvSpPr txBox="1">
              <a:spLocks/>
            </p:cNvSpPr>
            <p:nvPr/>
          </p:nvSpPr>
          <p:spPr>
            <a:xfrm>
              <a:off x="8085806" y="5180136"/>
              <a:ext cx="710283" cy="99942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342900" indent="-342900" algn="ctr">
                <a:spcBef>
                  <a:spcPct val="20000"/>
                </a:spcBef>
                <a:defRPr/>
              </a:pPr>
              <a:r>
                <a:rPr lang="en-AU" sz="3200" dirty="0">
                  <a:solidFill>
                    <a:srgbClr val="FF2F92"/>
                  </a:solidFill>
                  <a:latin typeface="Comic Sans MS" pitchFamily="66" charset="0"/>
                </a:rPr>
                <a:t>4</a:t>
              </a:r>
            </a:p>
            <a:p>
              <a:pPr marL="342900" indent="-342900" algn="ctr">
                <a:spcBef>
                  <a:spcPct val="20000"/>
                </a:spcBef>
                <a:buFont typeface="Arial" pitchFamily="34" charset="0"/>
                <a:buChar char="•"/>
                <a:defRPr/>
              </a:pPr>
              <a:endParaRPr lang="en-AU" sz="1100" dirty="0">
                <a:solidFill>
                  <a:srgbClr val="FF2F92"/>
                </a:solidFill>
                <a:latin typeface="Comic Sans MS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487717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971076" y="1081623"/>
            <a:ext cx="10675492" cy="4939665"/>
          </a:xfrm>
        </p:spPr>
        <p:txBody>
          <a:bodyPr>
            <a:noAutofit/>
          </a:bodyPr>
          <a:lstStyle/>
          <a:p>
            <a:pPr marL="0" lvl="0" indent="0">
              <a:lnSpc>
                <a:spcPct val="110000"/>
              </a:lnSpc>
              <a:buNone/>
              <a:defRPr/>
            </a:pPr>
            <a:r>
              <a:rPr lang="en-US" sz="2400" dirty="0">
                <a:latin typeface="AGCanYouNotBold" panose="02000803000000000000" pitchFamily="2" charset="0"/>
                <a:ea typeface="AGCanYouNotBold" panose="02000803000000000000" pitchFamily="2" charset="0"/>
              </a:rPr>
              <a:t>Remember that fractions are used to count a </a:t>
            </a:r>
            <a:r>
              <a:rPr lang="en-US" sz="2400" u="sng" dirty="0">
                <a:latin typeface="AGCanYouNotBold" panose="02000803000000000000" pitchFamily="2" charset="0"/>
                <a:ea typeface="AGCanYouNotBold" panose="02000803000000000000" pitchFamily="2" charset="0"/>
              </a:rPr>
              <a:t>part</a:t>
            </a:r>
            <a:r>
              <a:rPr lang="en-US" sz="2400" dirty="0">
                <a:latin typeface="AGCanYouNotBold" panose="02000803000000000000" pitchFamily="2" charset="0"/>
                <a:ea typeface="AGCanYouNotBold" panose="02000803000000000000" pitchFamily="2" charset="0"/>
              </a:rPr>
              <a:t> of something. </a:t>
            </a:r>
          </a:p>
          <a:p>
            <a:pPr marL="0" lvl="0" indent="0">
              <a:lnSpc>
                <a:spcPct val="110000"/>
              </a:lnSpc>
              <a:buNone/>
              <a:defRPr/>
            </a:pPr>
            <a:r>
              <a:rPr lang="en-US" sz="2400" dirty="0">
                <a:solidFill>
                  <a:srgbClr val="00B0F0"/>
                </a:solidFill>
                <a:latin typeface="AGCanYouNotBold" panose="02000803000000000000" pitchFamily="2" charset="0"/>
                <a:ea typeface="AGCanYouNotBold" panose="02000803000000000000" pitchFamily="2" charset="0"/>
              </a:rPr>
              <a:t>Mixed numbers </a:t>
            </a:r>
            <a:r>
              <a:rPr lang="en-US" sz="2400" dirty="0">
                <a:latin typeface="AGCanYouNotBold" panose="02000803000000000000" pitchFamily="2" charset="0"/>
                <a:ea typeface="AGCanYouNotBold" panose="02000803000000000000" pitchFamily="2" charset="0"/>
              </a:rPr>
              <a:t>are used when you need to count whole things AND parts of things at the same time. </a:t>
            </a:r>
          </a:p>
          <a:p>
            <a:pPr marL="0" lvl="0" indent="0">
              <a:lnSpc>
                <a:spcPct val="110000"/>
              </a:lnSpc>
              <a:buNone/>
              <a:defRPr/>
            </a:pPr>
            <a:r>
              <a:rPr lang="en-AU" sz="2400" dirty="0">
                <a:latin typeface="AGCanYouNotBold" panose="02000803000000000000" pitchFamily="2" charset="0"/>
                <a:ea typeface="AGCanYouNotBold" panose="02000803000000000000" pitchFamily="2" charset="0"/>
              </a:rPr>
              <a:t>Let’s look at an example:</a:t>
            </a:r>
          </a:p>
          <a:p>
            <a:pPr lvl="0">
              <a:defRPr/>
            </a:pPr>
            <a:endParaRPr lang="en-AU" sz="2400" dirty="0">
              <a:latin typeface="AGCanYouNotBold" panose="02000803000000000000" pitchFamily="2" charset="0"/>
              <a:ea typeface="AGCanYouNotBold" panose="02000803000000000000" pitchFamily="2" charset="0"/>
            </a:endParaRPr>
          </a:p>
          <a:p>
            <a:pPr marL="0" lvl="0" indent="0">
              <a:lnSpc>
                <a:spcPct val="110000"/>
              </a:lnSpc>
              <a:buNone/>
              <a:defRPr/>
            </a:pPr>
            <a:endParaRPr lang="en-AU" sz="2400" dirty="0">
              <a:latin typeface="AGCanYouNotBold" panose="02000803000000000000" pitchFamily="2" charset="0"/>
              <a:ea typeface="AGCanYouNotBold" panose="02000803000000000000" pitchFamily="2" charset="0"/>
            </a:endParaRPr>
          </a:p>
          <a:p>
            <a:pPr marL="0" lvl="0" indent="0">
              <a:buNone/>
              <a:defRPr/>
            </a:pPr>
            <a:r>
              <a:rPr lang="en-AU" sz="2400" dirty="0">
                <a:latin typeface="AGCanYouNotBold" panose="02000803000000000000" pitchFamily="2" charset="0"/>
                <a:ea typeface="AGCanYouNotBold" panose="02000803000000000000" pitchFamily="2" charset="0"/>
              </a:rPr>
              <a:t>How many </a:t>
            </a:r>
            <a:r>
              <a:rPr lang="en-AU" sz="2400" u="sng" dirty="0">
                <a:latin typeface="AGCanYouNotBold" panose="02000803000000000000" pitchFamily="2" charset="0"/>
                <a:ea typeface="AGCanYouNotBold" panose="02000803000000000000" pitchFamily="2" charset="0"/>
              </a:rPr>
              <a:t>whole</a:t>
            </a:r>
            <a:r>
              <a:rPr lang="en-AU" sz="2400" dirty="0">
                <a:latin typeface="AGCanYouNotBold" panose="02000803000000000000" pitchFamily="2" charset="0"/>
                <a:ea typeface="AGCanYouNotBold" panose="02000803000000000000" pitchFamily="2" charset="0"/>
              </a:rPr>
              <a:t> pizzas do I have?</a:t>
            </a:r>
          </a:p>
          <a:p>
            <a:endParaRPr lang="en-AU" dirty="0">
              <a:latin typeface="AGCanYouNotBold" panose="02000803000000000000" pitchFamily="2" charset="0"/>
              <a:ea typeface="AGCanYouNotBold" panose="02000803000000000000" pitchFamily="2" charset="0"/>
            </a:endParaRPr>
          </a:p>
          <a:p>
            <a:pPr>
              <a:buNone/>
            </a:pPr>
            <a:r>
              <a:rPr lang="en-AU" sz="3200" dirty="0">
                <a:latin typeface="AGCanYouNotBold" panose="02000803000000000000" pitchFamily="2" charset="0"/>
                <a:ea typeface="AGCanYouNotBold" panose="02000803000000000000" pitchFamily="2" charset="0"/>
              </a:rPr>
              <a:t> </a:t>
            </a:r>
          </a:p>
        </p:txBody>
      </p:sp>
      <p:pic>
        <p:nvPicPr>
          <p:cNvPr id="13" name="Picture 12" descr="equivalent.png"/>
          <p:cNvPicPr>
            <a:picLocks noChangeAspect="1"/>
          </p:cNvPicPr>
          <p:nvPr/>
        </p:nvPicPr>
        <p:blipFill>
          <a:blip r:embed="rId2" cstate="print"/>
          <a:srcRect t="6300" r="67262" b="72209"/>
          <a:stretch>
            <a:fillRect/>
          </a:stretch>
        </p:blipFill>
        <p:spPr>
          <a:xfrm>
            <a:off x="8132561" y="2456556"/>
            <a:ext cx="1600601" cy="1486272"/>
          </a:xfrm>
          <a:prstGeom prst="rect">
            <a:avLst/>
          </a:prstGeom>
        </p:spPr>
      </p:pic>
      <p:pic>
        <p:nvPicPr>
          <p:cNvPr id="19" name="Picture 18" descr="pizza whole.png"/>
          <p:cNvPicPr>
            <a:picLocks noChangeAspect="1"/>
          </p:cNvPicPr>
          <p:nvPr/>
        </p:nvPicPr>
        <p:blipFill>
          <a:blip r:embed="rId3" cstate="print"/>
          <a:srcRect l="33663" t="4851" r="38118" b="76250"/>
          <a:stretch>
            <a:fillRect/>
          </a:stretch>
        </p:blipFill>
        <p:spPr>
          <a:xfrm>
            <a:off x="6856754" y="2456557"/>
            <a:ext cx="1428600" cy="1353411"/>
          </a:xfrm>
          <a:prstGeom prst="rect">
            <a:avLst/>
          </a:prstGeom>
        </p:spPr>
      </p:pic>
      <p:pic>
        <p:nvPicPr>
          <p:cNvPr id="20" name="Picture 19" descr="pizza whole.png"/>
          <p:cNvPicPr>
            <a:picLocks noChangeAspect="1"/>
          </p:cNvPicPr>
          <p:nvPr/>
        </p:nvPicPr>
        <p:blipFill>
          <a:blip r:embed="rId3" cstate="print"/>
          <a:srcRect l="33663" t="4851" r="38118" b="76250"/>
          <a:stretch>
            <a:fillRect/>
          </a:stretch>
        </p:blipFill>
        <p:spPr>
          <a:xfrm>
            <a:off x="5252241" y="2456557"/>
            <a:ext cx="1428600" cy="1353411"/>
          </a:xfrm>
          <a:prstGeom prst="rect">
            <a:avLst/>
          </a:prstGeom>
        </p:spPr>
      </p:pic>
      <p:sp>
        <p:nvSpPr>
          <p:cNvPr id="21" name="Content Placeholder 2"/>
          <p:cNvSpPr txBox="1">
            <a:spLocks/>
          </p:cNvSpPr>
          <p:nvPr/>
        </p:nvSpPr>
        <p:spPr>
          <a:xfrm>
            <a:off x="2169671" y="4611838"/>
            <a:ext cx="2954233" cy="50405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AU" sz="2800" dirty="0">
                <a:solidFill>
                  <a:srgbClr val="0070C0"/>
                </a:solidFill>
                <a:latin typeface="AGCanYouNotBold" panose="02000803000000000000" pitchFamily="2" charset="0"/>
                <a:ea typeface="AGCanYouNotBold" panose="02000803000000000000" pitchFamily="2" charset="0"/>
                <a:cs typeface="Arial" pitchFamily="34" charset="0"/>
              </a:rPr>
              <a:t>2 whole pizzas</a:t>
            </a:r>
          </a:p>
          <a:p>
            <a:pPr marL="342900" indent="-342900" algn="ctr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AU" sz="2400" dirty="0">
              <a:latin typeface="Comic Sans MS" pitchFamily="66" charset="0"/>
            </a:endParaRPr>
          </a:p>
        </p:txBody>
      </p:sp>
      <p:sp>
        <p:nvSpPr>
          <p:cNvPr id="24" name="Content Placeholder 2"/>
          <p:cNvSpPr txBox="1">
            <a:spLocks/>
          </p:cNvSpPr>
          <p:nvPr/>
        </p:nvSpPr>
        <p:spPr>
          <a:xfrm>
            <a:off x="496649" y="5317338"/>
            <a:ext cx="10106525" cy="83021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en-AU" sz="3300" dirty="0">
                <a:latin typeface="AGCanYouNotBold" panose="02000803000000000000" pitchFamily="2" charset="0"/>
                <a:ea typeface="AGCanYouNotBold" panose="02000803000000000000" pitchFamily="2" charset="0"/>
                <a:cs typeface="Arial" pitchFamily="34" charset="0"/>
              </a:rPr>
              <a:t>So, I have 2 whole pizzas but I also have a </a:t>
            </a:r>
            <a:r>
              <a:rPr lang="en-AU" sz="3300" u="sng" dirty="0">
                <a:latin typeface="AGCanYouNotBold" panose="02000803000000000000" pitchFamily="2" charset="0"/>
                <a:ea typeface="AGCanYouNotBold" panose="02000803000000000000" pitchFamily="2" charset="0"/>
                <a:cs typeface="Arial" pitchFamily="34" charset="0"/>
              </a:rPr>
              <a:t>part</a:t>
            </a:r>
            <a:r>
              <a:rPr lang="en-AU" sz="3300" dirty="0">
                <a:latin typeface="AGCanYouNotBold" panose="02000803000000000000" pitchFamily="2" charset="0"/>
                <a:ea typeface="AGCanYouNotBold" panose="02000803000000000000" pitchFamily="2" charset="0"/>
                <a:cs typeface="Arial" pitchFamily="34" charset="0"/>
              </a:rPr>
              <a:t> of another pizza. 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AU" sz="3300" dirty="0">
                <a:latin typeface="AGCanYouNotBold" panose="02000803000000000000" pitchFamily="2" charset="0"/>
                <a:ea typeface="AGCanYouNotBold" panose="02000803000000000000" pitchFamily="2" charset="0"/>
                <a:cs typeface="Arial" pitchFamily="34" charset="0"/>
              </a:rPr>
              <a:t>How would I write the last pizza as a fraction?</a:t>
            </a:r>
          </a:p>
          <a:p>
            <a:pPr marL="342900" indent="-342900" algn="ctr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AU" sz="2400" dirty="0">
              <a:latin typeface="Comic Sans MS" pitchFamily="66" charset="0"/>
            </a:endParaRPr>
          </a:p>
        </p:txBody>
      </p:sp>
      <p:sp>
        <p:nvSpPr>
          <p:cNvPr id="31" name="Content Placeholder 2"/>
          <p:cNvSpPr txBox="1">
            <a:spLocks/>
          </p:cNvSpPr>
          <p:nvPr/>
        </p:nvSpPr>
        <p:spPr>
          <a:xfrm>
            <a:off x="10854480" y="5317338"/>
            <a:ext cx="792088" cy="326154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AU" sz="3200" dirty="0">
                <a:latin typeface="Comic Sans MS" pitchFamily="66" charset="0"/>
              </a:rPr>
              <a:t>1</a:t>
            </a:r>
          </a:p>
        </p:txBody>
      </p:sp>
      <p:sp>
        <p:nvSpPr>
          <p:cNvPr id="32" name="Content Placeholder 2"/>
          <p:cNvSpPr txBox="1">
            <a:spLocks/>
          </p:cNvSpPr>
          <p:nvPr/>
        </p:nvSpPr>
        <p:spPr>
          <a:xfrm>
            <a:off x="10854480" y="5596900"/>
            <a:ext cx="792088" cy="326154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AU" sz="3200" dirty="0">
                <a:latin typeface="Comic Sans MS" pitchFamily="66" charset="0"/>
                <a:cs typeface="Arial" pitchFamily="34" charset="0"/>
              </a:rPr>
              <a:t>2</a:t>
            </a:r>
          </a:p>
          <a:p>
            <a:pPr marL="342900" indent="-342900" algn="ctr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AU" sz="2400" dirty="0">
              <a:latin typeface="Comic Sans MS" pitchFamily="66" charset="0"/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11125896" y="5571486"/>
            <a:ext cx="304649" cy="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DE689A81-BEFE-3544-AE4A-01414E36E00F}"/>
              </a:ext>
            </a:extLst>
          </p:cNvPr>
          <p:cNvSpPr/>
          <p:nvPr/>
        </p:nvSpPr>
        <p:spPr>
          <a:xfrm>
            <a:off x="0" y="6208151"/>
            <a:ext cx="12192000" cy="69066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4D7216-3D48-324B-8E75-B474A46B99B5}"/>
              </a:ext>
            </a:extLst>
          </p:cNvPr>
          <p:cNvSpPr/>
          <p:nvPr/>
        </p:nvSpPr>
        <p:spPr>
          <a:xfrm>
            <a:off x="971076" y="250626"/>
            <a:ext cx="98762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4800" b="1" dirty="0">
                <a:solidFill>
                  <a:srgbClr val="0070C0"/>
                </a:solidFill>
                <a:latin typeface="AGCanYouNotBold" panose="02000803000000000000" pitchFamily="2" charset="0"/>
                <a:ea typeface="AGCanYouNotBold" panose="02000803000000000000" pitchFamily="2" charset="0"/>
              </a:rPr>
              <a:t>Mixed Fractions</a:t>
            </a:r>
            <a:endParaRPr lang="en-AU" sz="4800" b="0" dirty="0">
              <a:solidFill>
                <a:srgbClr val="0070C0"/>
              </a:solidFill>
              <a:effectLst/>
              <a:latin typeface="AGCanYouNotBold" panose="02000803000000000000" pitchFamily="2" charset="0"/>
              <a:ea typeface="AGCanYouNotBold" panose="020008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9627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4" grpId="0"/>
      <p:bldP spid="31" grpId="0"/>
      <p:bldP spid="3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25641" y="1052737"/>
            <a:ext cx="11165305" cy="1224135"/>
          </a:xfrm>
        </p:spPr>
        <p:txBody>
          <a:bodyPr>
            <a:normAutofit/>
          </a:bodyPr>
          <a:lstStyle/>
          <a:p>
            <a:pPr marL="0" lvl="0" indent="0">
              <a:lnSpc>
                <a:spcPct val="110000"/>
              </a:lnSpc>
              <a:buNone/>
              <a:defRPr/>
            </a:pPr>
            <a:r>
              <a:rPr lang="en-US" dirty="0">
                <a:latin typeface="AGCanYouNotBold" panose="02000803000000000000" pitchFamily="2" charset="0"/>
                <a:ea typeface="AGCanYouNotBold" panose="02000803000000000000" pitchFamily="2" charset="0"/>
              </a:rPr>
              <a:t>So if someone had to ask me how much pizza I have left,</a:t>
            </a:r>
          </a:p>
          <a:p>
            <a:pPr marL="0" lvl="0" indent="0">
              <a:lnSpc>
                <a:spcPct val="110000"/>
              </a:lnSpc>
              <a:buNone/>
              <a:defRPr/>
            </a:pPr>
            <a:r>
              <a:rPr lang="en-US" dirty="0">
                <a:latin typeface="AGCanYouNotBold" panose="02000803000000000000" pitchFamily="2" charset="0"/>
                <a:ea typeface="AGCanYouNotBold" panose="02000803000000000000" pitchFamily="2" charset="0"/>
              </a:rPr>
              <a:t>I would write:</a:t>
            </a:r>
          </a:p>
        </p:txBody>
      </p:sp>
      <p:pic>
        <p:nvPicPr>
          <p:cNvPr id="13" name="Picture 12" descr="equivalent.png"/>
          <p:cNvPicPr>
            <a:picLocks noChangeAspect="1"/>
          </p:cNvPicPr>
          <p:nvPr/>
        </p:nvPicPr>
        <p:blipFill>
          <a:blip r:embed="rId2" cstate="print"/>
          <a:srcRect t="6300" r="67262" b="72209"/>
          <a:stretch>
            <a:fillRect/>
          </a:stretch>
        </p:blipFill>
        <p:spPr>
          <a:xfrm>
            <a:off x="6474508" y="1661947"/>
            <a:ext cx="2016224" cy="1872208"/>
          </a:xfrm>
          <a:prstGeom prst="rect">
            <a:avLst/>
          </a:prstGeom>
        </p:spPr>
      </p:pic>
      <p:pic>
        <p:nvPicPr>
          <p:cNvPr id="19" name="Picture 18" descr="pizza whole.png"/>
          <p:cNvPicPr>
            <a:picLocks noChangeAspect="1"/>
          </p:cNvPicPr>
          <p:nvPr/>
        </p:nvPicPr>
        <p:blipFill>
          <a:blip r:embed="rId3" cstate="print"/>
          <a:srcRect l="33663" t="4851" r="38118" b="76250"/>
          <a:stretch>
            <a:fillRect/>
          </a:stretch>
        </p:blipFill>
        <p:spPr>
          <a:xfrm>
            <a:off x="5198701" y="1661948"/>
            <a:ext cx="1799560" cy="1704847"/>
          </a:xfrm>
          <a:prstGeom prst="rect">
            <a:avLst/>
          </a:prstGeom>
        </p:spPr>
      </p:pic>
      <p:pic>
        <p:nvPicPr>
          <p:cNvPr id="20" name="Picture 19" descr="pizza whole.png"/>
          <p:cNvPicPr>
            <a:picLocks noChangeAspect="1"/>
          </p:cNvPicPr>
          <p:nvPr/>
        </p:nvPicPr>
        <p:blipFill>
          <a:blip r:embed="rId3" cstate="print"/>
          <a:srcRect l="33663" t="4851" r="38118" b="76250"/>
          <a:stretch>
            <a:fillRect/>
          </a:stretch>
        </p:blipFill>
        <p:spPr>
          <a:xfrm>
            <a:off x="3594188" y="1661948"/>
            <a:ext cx="1799560" cy="1704847"/>
          </a:xfrm>
          <a:prstGeom prst="rect">
            <a:avLst/>
          </a:prstGeom>
        </p:spPr>
      </p:pic>
      <p:sp>
        <p:nvSpPr>
          <p:cNvPr id="17" name="Content Placeholder 2"/>
          <p:cNvSpPr txBox="1">
            <a:spLocks/>
          </p:cNvSpPr>
          <p:nvPr/>
        </p:nvSpPr>
        <p:spPr>
          <a:xfrm>
            <a:off x="4476715" y="3514060"/>
            <a:ext cx="936104" cy="10801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AU" sz="4800" dirty="0">
                <a:latin typeface="Comic Sans MS" pitchFamily="66" charset="0"/>
              </a:rPr>
              <a:t>2</a:t>
            </a:r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4940345" y="3628424"/>
            <a:ext cx="792088" cy="326154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AU" sz="3200" dirty="0">
                <a:latin typeface="Comic Sans MS" pitchFamily="66" charset="0"/>
              </a:rPr>
              <a:t>1</a:t>
            </a:r>
          </a:p>
        </p:txBody>
      </p:sp>
      <p:sp>
        <p:nvSpPr>
          <p:cNvPr id="22" name="Content Placeholder 2"/>
          <p:cNvSpPr txBox="1">
            <a:spLocks/>
          </p:cNvSpPr>
          <p:nvPr/>
        </p:nvSpPr>
        <p:spPr>
          <a:xfrm>
            <a:off x="4940345" y="3907986"/>
            <a:ext cx="792088" cy="326154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AU" sz="3200" dirty="0">
                <a:latin typeface="Comic Sans MS" pitchFamily="66" charset="0"/>
                <a:cs typeface="Arial" pitchFamily="34" charset="0"/>
              </a:rPr>
              <a:t>2</a:t>
            </a:r>
          </a:p>
          <a:p>
            <a:pPr marL="342900" indent="-342900" algn="ctr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AU" sz="2400" dirty="0">
              <a:latin typeface="Comic Sans MS" pitchFamily="66" charset="0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5211761" y="3882572"/>
            <a:ext cx="304649" cy="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ontent Placeholder 2"/>
          <p:cNvSpPr txBox="1">
            <a:spLocks/>
          </p:cNvSpPr>
          <p:nvPr/>
        </p:nvSpPr>
        <p:spPr>
          <a:xfrm>
            <a:off x="4148258" y="4234140"/>
            <a:ext cx="1997793" cy="504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AU" sz="2000" dirty="0">
                <a:latin typeface="Comic Sans MS" pitchFamily="66" charset="0"/>
                <a:cs typeface="Arial" pitchFamily="34" charset="0"/>
              </a:rPr>
              <a:t>pizzas</a:t>
            </a:r>
          </a:p>
          <a:p>
            <a:pPr marL="342900" indent="-342900" algn="ctr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AU" sz="2400" dirty="0">
              <a:latin typeface="Comic Sans MS" pitchFamily="66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474508" y="3677153"/>
            <a:ext cx="41342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en-AU" sz="2400" dirty="0">
                <a:latin typeface="Comic Sans MS" pitchFamily="66" charset="0"/>
              </a:rPr>
              <a:t>This is a </a:t>
            </a:r>
            <a:r>
              <a:rPr lang="en-AU" sz="2400" dirty="0">
                <a:solidFill>
                  <a:srgbClr val="00B0F0"/>
                </a:solidFill>
                <a:latin typeface="Comic Sans MS" pitchFamily="66" charset="0"/>
              </a:rPr>
              <a:t>mixed number</a:t>
            </a:r>
            <a:endParaRPr lang="en-AU" sz="2400" dirty="0">
              <a:latin typeface="Comic Sans MS" pitchFamily="66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474508" y="4218205"/>
            <a:ext cx="3492606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en-AU" sz="2000" dirty="0">
                <a:latin typeface="AGCanYouNotBold" panose="02000803000000000000" pitchFamily="2" charset="0"/>
                <a:ea typeface="AGCanYouNotBold" panose="02000803000000000000" pitchFamily="2" charset="0"/>
              </a:rPr>
              <a:t>I have written a BIG 2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AU" sz="2000" dirty="0">
                <a:latin typeface="AGCanYouNotBold" panose="02000803000000000000" pitchFamily="2" charset="0"/>
                <a:ea typeface="AGCanYouNotBold" panose="02000803000000000000" pitchFamily="2" charset="0"/>
              </a:rPr>
              <a:t>because this represents a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AU" sz="2000" u="sng" dirty="0">
                <a:latin typeface="AGCanYouNotBold" panose="02000803000000000000" pitchFamily="2" charset="0"/>
                <a:ea typeface="AGCanYouNotBold" panose="02000803000000000000" pitchFamily="2" charset="0"/>
              </a:rPr>
              <a:t>whole number</a:t>
            </a:r>
            <a:r>
              <a:rPr lang="en-AU" sz="2000" dirty="0">
                <a:latin typeface="AGCanYouNotBold" panose="02000803000000000000" pitchFamily="2" charset="0"/>
                <a:ea typeface="AGCanYouNotBold" panose="02000803000000000000" pitchFamily="2" charset="0"/>
              </a:rPr>
              <a:t>. </a:t>
            </a:r>
            <a:endParaRPr lang="en-AU" sz="2400" dirty="0">
              <a:latin typeface="AGCanYouNotBold" panose="02000803000000000000" pitchFamily="2" charset="0"/>
              <a:ea typeface="AGCanYouNotBold" panose="02000803000000000000" pitchFamily="2" charset="0"/>
            </a:endParaRPr>
          </a:p>
        </p:txBody>
      </p:sp>
      <p:sp>
        <p:nvSpPr>
          <p:cNvPr id="28" name="Right Arrow 27"/>
          <p:cNvSpPr/>
          <p:nvPr/>
        </p:nvSpPr>
        <p:spPr>
          <a:xfrm flipH="1">
            <a:off x="5732433" y="3802092"/>
            <a:ext cx="648072" cy="144016"/>
          </a:xfrm>
          <a:prstGeom prst="rightArrow">
            <a:avLst/>
          </a:prstGeom>
          <a:solidFill>
            <a:schemeClr val="tx1"/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0" name="Rectangle 29"/>
          <p:cNvSpPr/>
          <p:nvPr/>
        </p:nvSpPr>
        <p:spPr>
          <a:xfrm>
            <a:off x="3695525" y="5467309"/>
            <a:ext cx="536995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en-AU" sz="2800" dirty="0">
                <a:latin typeface="Comic Sans MS" pitchFamily="66" charset="0"/>
              </a:rPr>
              <a:t>This is read as </a:t>
            </a:r>
            <a:r>
              <a:rPr lang="en-AU" sz="2800" dirty="0">
                <a:solidFill>
                  <a:srgbClr val="00B0F0"/>
                </a:solidFill>
                <a:latin typeface="Comic Sans MS" pitchFamily="66" charset="0"/>
              </a:rPr>
              <a:t>two </a:t>
            </a:r>
            <a:r>
              <a:rPr lang="en-AU" sz="2800" u="sng" dirty="0">
                <a:solidFill>
                  <a:srgbClr val="00B0F0"/>
                </a:solidFill>
                <a:latin typeface="Comic Sans MS" pitchFamily="66" charset="0"/>
              </a:rPr>
              <a:t>and</a:t>
            </a:r>
            <a:r>
              <a:rPr lang="en-AU" sz="2800" dirty="0">
                <a:solidFill>
                  <a:srgbClr val="00B0F0"/>
                </a:solidFill>
                <a:latin typeface="Comic Sans MS" pitchFamily="66" charset="0"/>
              </a:rPr>
              <a:t> a half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64C8735-883F-B640-B260-62DA68E516B6}"/>
              </a:ext>
            </a:extLst>
          </p:cNvPr>
          <p:cNvSpPr/>
          <p:nvPr/>
        </p:nvSpPr>
        <p:spPr>
          <a:xfrm>
            <a:off x="-17857" y="6168773"/>
            <a:ext cx="12192000" cy="69066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8204265-F563-954A-876B-1A2F754CA2F0}"/>
              </a:ext>
            </a:extLst>
          </p:cNvPr>
          <p:cNvSpPr/>
          <p:nvPr/>
        </p:nvSpPr>
        <p:spPr>
          <a:xfrm>
            <a:off x="1589939" y="221739"/>
            <a:ext cx="98762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4800" b="1" dirty="0">
                <a:solidFill>
                  <a:srgbClr val="0070C0"/>
                </a:solidFill>
                <a:latin typeface="AGCanYouNotBold" panose="02000803000000000000" pitchFamily="2" charset="0"/>
                <a:ea typeface="AGCanYouNotBold" panose="02000803000000000000" pitchFamily="2" charset="0"/>
              </a:rPr>
              <a:t>Mixed Fractions</a:t>
            </a:r>
            <a:endParaRPr lang="en-AU" sz="4800" b="0" dirty="0">
              <a:solidFill>
                <a:srgbClr val="0070C0"/>
              </a:solidFill>
              <a:effectLst/>
              <a:latin typeface="AGCanYouNotBold" panose="02000803000000000000" pitchFamily="2" charset="0"/>
              <a:ea typeface="AGCanYouNotBold" panose="020008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0164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2" grpId="0"/>
      <p:bldP spid="25" grpId="0"/>
      <p:bldP spid="26" grpId="0"/>
      <p:bldP spid="27" grpId="0"/>
      <p:bldP spid="28" grpId="0" animBg="1"/>
      <p:bldP spid="3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27620" y="1376572"/>
            <a:ext cx="8229600" cy="4609728"/>
          </a:xfrm>
        </p:spPr>
        <p:txBody>
          <a:bodyPr>
            <a:normAutofit/>
          </a:bodyPr>
          <a:lstStyle/>
          <a:p>
            <a:pPr marL="0" lvl="0" indent="0">
              <a:lnSpc>
                <a:spcPct val="110000"/>
              </a:lnSpc>
              <a:buNone/>
              <a:defRPr/>
            </a:pPr>
            <a:r>
              <a:rPr lang="en-US" sz="2400" dirty="0">
                <a:latin typeface="AGCanYouNotBold" panose="02000803000000000000" pitchFamily="2" charset="0"/>
                <a:ea typeface="AGCanYouNotBold" panose="02000803000000000000" pitchFamily="2" charset="0"/>
              </a:rPr>
              <a:t>Let’s try some more examples: </a:t>
            </a:r>
          </a:p>
          <a:p>
            <a:pPr marL="0" lvl="0" indent="0">
              <a:lnSpc>
                <a:spcPct val="110000"/>
              </a:lnSpc>
              <a:buNone/>
              <a:defRPr/>
            </a:pPr>
            <a:r>
              <a:rPr lang="en-US" sz="2400" dirty="0">
                <a:latin typeface="AGCanYouNotBold" panose="02000803000000000000" pitchFamily="2" charset="0"/>
                <a:ea typeface="AGCanYouNotBold" panose="02000803000000000000" pitchFamily="2" charset="0"/>
              </a:rPr>
              <a:t>How much cherry pie do I have left?</a:t>
            </a: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9721175" y="1081623"/>
            <a:ext cx="936104" cy="10801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AU" sz="4800" dirty="0">
                <a:latin typeface="Comic Sans MS" pitchFamily="66" charset="0"/>
              </a:rPr>
              <a:t>1</a:t>
            </a:r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10184805" y="1195987"/>
            <a:ext cx="792088" cy="326154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AU" sz="3200" dirty="0">
                <a:latin typeface="Comic Sans MS" pitchFamily="66" charset="0"/>
              </a:rPr>
              <a:t>4</a:t>
            </a:r>
          </a:p>
        </p:txBody>
      </p:sp>
      <p:sp>
        <p:nvSpPr>
          <p:cNvPr id="22" name="Content Placeholder 2"/>
          <p:cNvSpPr txBox="1">
            <a:spLocks/>
          </p:cNvSpPr>
          <p:nvPr/>
        </p:nvSpPr>
        <p:spPr>
          <a:xfrm>
            <a:off x="10184805" y="1475549"/>
            <a:ext cx="792088" cy="326154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AU" sz="3200" dirty="0">
                <a:latin typeface="Comic Sans MS" pitchFamily="66" charset="0"/>
                <a:cs typeface="Arial" pitchFamily="34" charset="0"/>
              </a:rPr>
              <a:t>6</a:t>
            </a:r>
          </a:p>
          <a:p>
            <a:pPr marL="342900" indent="-342900" algn="ctr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AU" sz="2400" dirty="0">
              <a:latin typeface="Comic Sans MS" pitchFamily="66" charset="0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10456221" y="1450135"/>
            <a:ext cx="304649" cy="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9320709" y="1945719"/>
            <a:ext cx="2232248" cy="634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AU" sz="1600" dirty="0">
                <a:latin typeface="Comic Sans MS" pitchFamily="66" charset="0"/>
              </a:rPr>
              <a:t>This is read as</a:t>
            </a: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en-AU" sz="1600" dirty="0">
                <a:solidFill>
                  <a:srgbClr val="00B0F0"/>
                </a:solidFill>
                <a:latin typeface="Comic Sans MS" pitchFamily="66" charset="0"/>
              </a:rPr>
              <a:t> one </a:t>
            </a:r>
            <a:r>
              <a:rPr lang="en-AU" sz="1600" u="sng" dirty="0">
                <a:solidFill>
                  <a:srgbClr val="00B0F0"/>
                </a:solidFill>
                <a:latin typeface="Comic Sans MS" pitchFamily="66" charset="0"/>
              </a:rPr>
              <a:t>and</a:t>
            </a:r>
            <a:r>
              <a:rPr lang="en-AU" sz="1600" dirty="0">
                <a:solidFill>
                  <a:srgbClr val="00B0F0"/>
                </a:solidFill>
                <a:latin typeface="Comic Sans MS" pitchFamily="66" charset="0"/>
              </a:rPr>
              <a:t> four-sixths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408368" y="116633"/>
            <a:ext cx="1080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r">
              <a:spcBef>
                <a:spcPct val="20000"/>
              </a:spcBef>
              <a:defRPr/>
            </a:pPr>
            <a:r>
              <a:rPr lang="en-AU" sz="1400" dirty="0">
                <a:latin typeface="Comic Sans MS" pitchFamily="66" charset="0"/>
              </a:rPr>
              <a:t>We do</a:t>
            </a:r>
          </a:p>
        </p:txBody>
      </p:sp>
      <p:pic>
        <p:nvPicPr>
          <p:cNvPr id="21" name="Picture 20" descr="cherry pie.png"/>
          <p:cNvPicPr>
            <a:picLocks noChangeAspect="1"/>
          </p:cNvPicPr>
          <p:nvPr/>
        </p:nvPicPr>
        <p:blipFill>
          <a:blip r:embed="rId2" cstate="print"/>
          <a:srcRect l="20708" t="20750" r="21982" b="29750"/>
          <a:stretch>
            <a:fillRect/>
          </a:stretch>
        </p:blipFill>
        <p:spPr>
          <a:xfrm>
            <a:off x="6096000" y="1154225"/>
            <a:ext cx="2944626" cy="143959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BF83396B-FE0C-5D4D-BE78-F0EF38777AD0}"/>
              </a:ext>
            </a:extLst>
          </p:cNvPr>
          <p:cNvSpPr/>
          <p:nvPr/>
        </p:nvSpPr>
        <p:spPr>
          <a:xfrm>
            <a:off x="0" y="6960372"/>
            <a:ext cx="12192000" cy="69066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743C045-70E5-B048-B34C-E32F0D393349}"/>
              </a:ext>
            </a:extLst>
          </p:cNvPr>
          <p:cNvSpPr/>
          <p:nvPr/>
        </p:nvSpPr>
        <p:spPr>
          <a:xfrm>
            <a:off x="971076" y="250626"/>
            <a:ext cx="98762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4800" b="1" dirty="0">
                <a:solidFill>
                  <a:srgbClr val="0070C0"/>
                </a:solidFill>
                <a:latin typeface="AGCanYouNotBold" panose="02000803000000000000" pitchFamily="2" charset="0"/>
                <a:ea typeface="AGCanYouNotBold" panose="02000803000000000000" pitchFamily="2" charset="0"/>
              </a:rPr>
              <a:t>Mixed Fractions</a:t>
            </a:r>
            <a:endParaRPr lang="en-AU" sz="4800" b="0" dirty="0">
              <a:solidFill>
                <a:srgbClr val="0070C0"/>
              </a:solidFill>
              <a:effectLst/>
              <a:latin typeface="AGCanYouNotBold" panose="02000803000000000000" pitchFamily="2" charset="0"/>
              <a:ea typeface="AGCanYouNotBold" panose="02000803000000000000" pitchFamily="2" charset="0"/>
            </a:endParaRPr>
          </a:p>
        </p:txBody>
      </p:sp>
      <p:pic>
        <p:nvPicPr>
          <p:cNvPr id="15" name="Picture 14" descr="ice.png">
            <a:extLst>
              <a:ext uri="{FF2B5EF4-FFF2-40B4-BE49-F238E27FC236}">
                <a16:creationId xmlns:a16="http://schemas.microsoft.com/office/drawing/2014/main" id="{149C3EFC-9C53-A842-A413-BDB12426C3A1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 t="16180" r="5831" b="27192"/>
          <a:stretch>
            <a:fillRect/>
          </a:stretch>
        </p:blipFill>
        <p:spPr>
          <a:xfrm>
            <a:off x="5494609" y="3135815"/>
            <a:ext cx="4226566" cy="143865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6846461-3924-FC46-9401-CA4DD7F3B20C}"/>
              </a:ext>
            </a:extLst>
          </p:cNvPr>
          <p:cNvSpPr/>
          <p:nvPr/>
        </p:nvSpPr>
        <p:spPr>
          <a:xfrm>
            <a:off x="427620" y="3445687"/>
            <a:ext cx="5668380" cy="4893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0000"/>
              </a:lnSpc>
              <a:defRPr/>
            </a:pPr>
            <a:r>
              <a:rPr lang="en-US" sz="2400" dirty="0">
                <a:latin typeface="AGCanYouNotBold" panose="02000803000000000000" pitchFamily="2" charset="0"/>
                <a:ea typeface="AGCanYouNotBold" panose="02000803000000000000" pitchFamily="2" charset="0"/>
              </a:rPr>
              <a:t>How many trays of ice do I have left?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A8E56EFF-E3AA-C642-BC87-80E56EE2C326}"/>
              </a:ext>
            </a:extLst>
          </p:cNvPr>
          <p:cNvSpPr txBox="1">
            <a:spLocks/>
          </p:cNvSpPr>
          <p:nvPr/>
        </p:nvSpPr>
        <p:spPr>
          <a:xfrm>
            <a:off x="10184805" y="2977404"/>
            <a:ext cx="936104" cy="10801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AU" sz="4800" dirty="0">
                <a:latin typeface="Comic Sans MS" pitchFamily="66" charset="0"/>
              </a:rPr>
              <a:t>3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27B5514E-977D-9546-8F92-C01C7E1CEB35}"/>
              </a:ext>
            </a:extLst>
          </p:cNvPr>
          <p:cNvSpPr txBox="1">
            <a:spLocks/>
          </p:cNvSpPr>
          <p:nvPr/>
        </p:nvSpPr>
        <p:spPr>
          <a:xfrm>
            <a:off x="10648435" y="3091768"/>
            <a:ext cx="792088" cy="326154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AU" sz="3200" dirty="0">
                <a:latin typeface="Comic Sans MS" pitchFamily="66" charset="0"/>
              </a:rPr>
              <a:t>4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3088FD8A-23D5-0245-9E38-FB2632092A4A}"/>
              </a:ext>
            </a:extLst>
          </p:cNvPr>
          <p:cNvSpPr txBox="1">
            <a:spLocks/>
          </p:cNvSpPr>
          <p:nvPr/>
        </p:nvSpPr>
        <p:spPr>
          <a:xfrm>
            <a:off x="10648435" y="3371330"/>
            <a:ext cx="792088" cy="326154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AU" sz="3200" dirty="0">
                <a:latin typeface="Comic Sans MS" pitchFamily="66" charset="0"/>
                <a:cs typeface="Arial" pitchFamily="34" charset="0"/>
              </a:rPr>
              <a:t>8</a:t>
            </a:r>
          </a:p>
          <a:p>
            <a:pPr marL="342900" indent="-342900" algn="ctr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AU" sz="2400" dirty="0">
              <a:latin typeface="Comic Sans MS" pitchFamily="66" charset="0"/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F53E5F93-B075-EC47-A1A5-291EEDED2027}"/>
              </a:ext>
            </a:extLst>
          </p:cNvPr>
          <p:cNvCxnSpPr/>
          <p:nvPr/>
        </p:nvCxnSpPr>
        <p:spPr>
          <a:xfrm>
            <a:off x="10919851" y="3345916"/>
            <a:ext cx="304649" cy="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0F32C04F-789F-5C4F-8854-9CA6D7857C23}"/>
              </a:ext>
            </a:extLst>
          </p:cNvPr>
          <p:cNvSpPr/>
          <p:nvPr/>
        </p:nvSpPr>
        <p:spPr>
          <a:xfrm>
            <a:off x="9712331" y="3841500"/>
            <a:ext cx="2376264" cy="634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AU" sz="1600" dirty="0">
                <a:latin typeface="Comic Sans MS" pitchFamily="66" charset="0"/>
              </a:rPr>
              <a:t>This is read as</a:t>
            </a: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en-AU" sz="1600" dirty="0">
                <a:solidFill>
                  <a:srgbClr val="00B0F0"/>
                </a:solidFill>
                <a:latin typeface="Comic Sans MS" pitchFamily="66" charset="0"/>
              </a:rPr>
              <a:t>Three </a:t>
            </a:r>
            <a:r>
              <a:rPr lang="en-AU" sz="1600" u="sng" dirty="0">
                <a:solidFill>
                  <a:srgbClr val="00B0F0"/>
                </a:solidFill>
                <a:latin typeface="Comic Sans MS" pitchFamily="66" charset="0"/>
              </a:rPr>
              <a:t>and</a:t>
            </a:r>
            <a:r>
              <a:rPr lang="en-AU" sz="1600" dirty="0">
                <a:solidFill>
                  <a:srgbClr val="00B0F0"/>
                </a:solidFill>
                <a:latin typeface="Comic Sans MS" pitchFamily="66" charset="0"/>
              </a:rPr>
              <a:t> four-eights</a:t>
            </a:r>
          </a:p>
        </p:txBody>
      </p:sp>
      <p:pic>
        <p:nvPicPr>
          <p:cNvPr id="27" name="Picture 26" descr="chocolate2.png">
            <a:extLst>
              <a:ext uri="{FF2B5EF4-FFF2-40B4-BE49-F238E27FC236}">
                <a16:creationId xmlns:a16="http://schemas.microsoft.com/office/drawing/2014/main" id="{D693095F-5694-3B4B-ABF0-3087BE4DF97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l="22493" t="28986" r="63236" b="49439"/>
          <a:stretch/>
        </p:blipFill>
        <p:spPr>
          <a:xfrm flipH="1">
            <a:off x="8618740" y="4783976"/>
            <a:ext cx="924096" cy="844266"/>
          </a:xfrm>
          <a:prstGeom prst="rect">
            <a:avLst/>
          </a:prstGeom>
        </p:spPr>
      </p:pic>
      <p:pic>
        <p:nvPicPr>
          <p:cNvPr id="28" name="Picture 27" descr="chocolate2.png">
            <a:extLst>
              <a:ext uri="{FF2B5EF4-FFF2-40B4-BE49-F238E27FC236}">
                <a16:creationId xmlns:a16="http://schemas.microsoft.com/office/drawing/2014/main" id="{A7D10F8B-B7E0-3243-ADF1-46F3AA5E313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l="14674" t="26708" r="70301" b="50269"/>
          <a:stretch/>
        </p:blipFill>
        <p:spPr>
          <a:xfrm flipH="1">
            <a:off x="6500165" y="4668715"/>
            <a:ext cx="1032673" cy="956269"/>
          </a:xfrm>
          <a:prstGeom prst="rect">
            <a:avLst/>
          </a:prstGeom>
        </p:spPr>
      </p:pic>
      <p:pic>
        <p:nvPicPr>
          <p:cNvPr id="29" name="Picture 28" descr="chocolate2.png">
            <a:extLst>
              <a:ext uri="{FF2B5EF4-FFF2-40B4-BE49-F238E27FC236}">
                <a16:creationId xmlns:a16="http://schemas.microsoft.com/office/drawing/2014/main" id="{70AABCEB-C5A5-8145-AF61-76564CFA832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l="14674" t="26708" r="70301" b="50269"/>
          <a:stretch/>
        </p:blipFill>
        <p:spPr>
          <a:xfrm flipH="1">
            <a:off x="7544057" y="4668715"/>
            <a:ext cx="1032673" cy="956269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7491C268-BEF9-7844-B4FD-2CCD99C82546}"/>
              </a:ext>
            </a:extLst>
          </p:cNvPr>
          <p:cNvSpPr/>
          <p:nvPr/>
        </p:nvSpPr>
        <p:spPr>
          <a:xfrm>
            <a:off x="108006" y="5012402"/>
            <a:ext cx="6335566" cy="4893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0000"/>
              </a:lnSpc>
              <a:defRPr/>
            </a:pPr>
            <a:r>
              <a:rPr lang="en-US" sz="2400" dirty="0">
                <a:latin typeface="AGCanYouNotBold" panose="02000803000000000000" pitchFamily="2" charset="0"/>
                <a:ea typeface="AGCanYouNotBold" panose="02000803000000000000" pitchFamily="2" charset="0"/>
              </a:rPr>
              <a:t>How many bars of chocolate do I have left?</a:t>
            </a:r>
          </a:p>
        </p:txBody>
      </p: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69913CFE-794B-8D4E-B339-748C87414907}"/>
              </a:ext>
            </a:extLst>
          </p:cNvPr>
          <p:cNvSpPr txBox="1">
            <a:spLocks/>
          </p:cNvSpPr>
          <p:nvPr/>
        </p:nvSpPr>
        <p:spPr>
          <a:xfrm>
            <a:off x="10140592" y="4734961"/>
            <a:ext cx="936104" cy="10801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AU" sz="4800" dirty="0">
                <a:latin typeface="Comic Sans MS" pitchFamily="66" charset="0"/>
              </a:rPr>
              <a:t>2</a:t>
            </a:r>
          </a:p>
        </p:txBody>
      </p:sp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53DC4486-7D41-6C4E-9E7D-5472B3D07781}"/>
              </a:ext>
            </a:extLst>
          </p:cNvPr>
          <p:cNvSpPr txBox="1">
            <a:spLocks/>
          </p:cNvSpPr>
          <p:nvPr/>
        </p:nvSpPr>
        <p:spPr>
          <a:xfrm>
            <a:off x="10604222" y="4849325"/>
            <a:ext cx="792088" cy="326154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AU" sz="3200" dirty="0">
                <a:latin typeface="Comic Sans MS" pitchFamily="66" charset="0"/>
              </a:rPr>
              <a:t>2</a:t>
            </a:r>
          </a:p>
        </p:txBody>
      </p:sp>
      <p:sp>
        <p:nvSpPr>
          <p:cNvPr id="35" name="Content Placeholder 2">
            <a:extLst>
              <a:ext uri="{FF2B5EF4-FFF2-40B4-BE49-F238E27FC236}">
                <a16:creationId xmlns:a16="http://schemas.microsoft.com/office/drawing/2014/main" id="{3EAFF153-6DD2-0845-B6BF-2CF013C6373D}"/>
              </a:ext>
            </a:extLst>
          </p:cNvPr>
          <p:cNvSpPr txBox="1">
            <a:spLocks/>
          </p:cNvSpPr>
          <p:nvPr/>
        </p:nvSpPr>
        <p:spPr>
          <a:xfrm>
            <a:off x="10604222" y="5128887"/>
            <a:ext cx="792088" cy="326154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AU" sz="2400" dirty="0">
                <a:latin typeface="Comic Sans MS" pitchFamily="66" charset="0"/>
              </a:rPr>
              <a:t>4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3A5F647D-E381-D642-B0BC-32B806CCEF1E}"/>
              </a:ext>
            </a:extLst>
          </p:cNvPr>
          <p:cNvCxnSpPr/>
          <p:nvPr/>
        </p:nvCxnSpPr>
        <p:spPr>
          <a:xfrm>
            <a:off x="10875638" y="5103473"/>
            <a:ext cx="304649" cy="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>
            <a:extLst>
              <a:ext uri="{FF2B5EF4-FFF2-40B4-BE49-F238E27FC236}">
                <a16:creationId xmlns:a16="http://schemas.microsoft.com/office/drawing/2014/main" id="{7FB500EC-AACA-FF41-BE78-C8764235A8F1}"/>
              </a:ext>
            </a:extLst>
          </p:cNvPr>
          <p:cNvSpPr/>
          <p:nvPr/>
        </p:nvSpPr>
        <p:spPr>
          <a:xfrm>
            <a:off x="9668118" y="5599057"/>
            <a:ext cx="2376264" cy="634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AU" sz="1600" dirty="0">
                <a:latin typeface="Comic Sans MS" pitchFamily="66" charset="0"/>
              </a:rPr>
              <a:t>This is read as</a:t>
            </a: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en-AU" sz="1600" dirty="0">
                <a:solidFill>
                  <a:srgbClr val="00B0F0"/>
                </a:solidFill>
                <a:latin typeface="Comic Sans MS" pitchFamily="66" charset="0"/>
              </a:rPr>
              <a:t>Two </a:t>
            </a:r>
            <a:r>
              <a:rPr lang="en-AU" sz="1600" u="sng" dirty="0">
                <a:solidFill>
                  <a:srgbClr val="00B0F0"/>
                </a:solidFill>
                <a:latin typeface="Comic Sans MS" pitchFamily="66" charset="0"/>
              </a:rPr>
              <a:t>and</a:t>
            </a:r>
            <a:r>
              <a:rPr lang="en-AU" sz="1600" dirty="0">
                <a:solidFill>
                  <a:srgbClr val="00B0F0"/>
                </a:solidFill>
                <a:latin typeface="Comic Sans MS" pitchFamily="66" charset="0"/>
              </a:rPr>
              <a:t> two-quarters</a:t>
            </a:r>
          </a:p>
        </p:txBody>
      </p:sp>
    </p:spTree>
    <p:extLst>
      <p:ext uri="{BB962C8B-B14F-4D97-AF65-F5344CB8AC3E}">
        <p14:creationId xmlns:p14="http://schemas.microsoft.com/office/powerpoint/2010/main" val="18890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2" grpId="0"/>
      <p:bldP spid="30" grpId="0"/>
      <p:bldP spid="19" grpId="0"/>
      <p:bldP spid="26" grpId="0"/>
      <p:bldP spid="33" grpId="0"/>
      <p:bldP spid="3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27620" y="1376572"/>
            <a:ext cx="8229600" cy="569147"/>
          </a:xfrm>
        </p:spPr>
        <p:txBody>
          <a:bodyPr>
            <a:normAutofit/>
          </a:bodyPr>
          <a:lstStyle/>
          <a:p>
            <a:pPr marL="0" lvl="0" indent="0">
              <a:lnSpc>
                <a:spcPct val="110000"/>
              </a:lnSpc>
              <a:buNone/>
              <a:defRPr/>
            </a:pPr>
            <a:r>
              <a:rPr lang="en-US" sz="2400" dirty="0">
                <a:latin typeface="AGCanYouNotBold" panose="02000803000000000000" pitchFamily="2" charset="0"/>
                <a:ea typeface="AGCanYouNotBold" panose="02000803000000000000" pitchFamily="2" charset="0"/>
              </a:rPr>
              <a:t>Draw picture to represent these mixed fractions:</a:t>
            </a: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503024" y="2226914"/>
            <a:ext cx="936104" cy="10801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AU" sz="4800" dirty="0">
                <a:latin typeface="Comic Sans MS" pitchFamily="66" charset="0"/>
              </a:rPr>
              <a:t>1</a:t>
            </a:r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966654" y="2341278"/>
            <a:ext cx="792088" cy="326154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AU" sz="3200" dirty="0">
                <a:latin typeface="Comic Sans MS" pitchFamily="66" charset="0"/>
              </a:rPr>
              <a:t>3</a:t>
            </a:r>
          </a:p>
        </p:txBody>
      </p:sp>
      <p:sp>
        <p:nvSpPr>
          <p:cNvPr id="22" name="Content Placeholder 2"/>
          <p:cNvSpPr txBox="1">
            <a:spLocks/>
          </p:cNvSpPr>
          <p:nvPr/>
        </p:nvSpPr>
        <p:spPr>
          <a:xfrm>
            <a:off x="966654" y="2620840"/>
            <a:ext cx="792088" cy="326154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AU" sz="3200" dirty="0">
                <a:latin typeface="Comic Sans MS" pitchFamily="66" charset="0"/>
                <a:cs typeface="Arial" pitchFamily="34" charset="0"/>
              </a:rPr>
              <a:t>4</a:t>
            </a:r>
          </a:p>
          <a:p>
            <a:pPr marL="342900" indent="-342900" algn="ctr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AU" sz="2400" dirty="0">
              <a:latin typeface="Comic Sans MS" pitchFamily="66" charset="0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1238070" y="2595426"/>
            <a:ext cx="304649" cy="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9408368" y="116633"/>
            <a:ext cx="1080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r">
              <a:spcBef>
                <a:spcPct val="20000"/>
              </a:spcBef>
              <a:defRPr/>
            </a:pPr>
            <a:r>
              <a:rPr lang="en-AU" sz="1400" dirty="0">
                <a:latin typeface="Comic Sans MS" pitchFamily="66" charset="0"/>
              </a:rPr>
              <a:t>We do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F83396B-FE0C-5D4D-BE78-F0EF38777AD0}"/>
              </a:ext>
            </a:extLst>
          </p:cNvPr>
          <p:cNvSpPr/>
          <p:nvPr/>
        </p:nvSpPr>
        <p:spPr>
          <a:xfrm>
            <a:off x="0" y="6167336"/>
            <a:ext cx="12192000" cy="69066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743C045-70E5-B048-B34C-E32F0D393349}"/>
              </a:ext>
            </a:extLst>
          </p:cNvPr>
          <p:cNvSpPr/>
          <p:nvPr/>
        </p:nvSpPr>
        <p:spPr>
          <a:xfrm>
            <a:off x="971076" y="250626"/>
            <a:ext cx="98762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4800" b="1" dirty="0">
                <a:solidFill>
                  <a:srgbClr val="0070C0"/>
                </a:solidFill>
                <a:latin typeface="AGCanYouNotBold" panose="02000803000000000000" pitchFamily="2" charset="0"/>
                <a:ea typeface="AGCanYouNotBold" panose="02000803000000000000" pitchFamily="2" charset="0"/>
              </a:rPr>
              <a:t>Mixed Fractions</a:t>
            </a:r>
            <a:endParaRPr lang="en-AU" sz="4800" b="0" dirty="0">
              <a:solidFill>
                <a:srgbClr val="0070C0"/>
              </a:solidFill>
              <a:effectLst/>
              <a:latin typeface="AGCanYouNotBold" panose="02000803000000000000" pitchFamily="2" charset="0"/>
              <a:ea typeface="AGCanYouNotBold" panose="02000803000000000000" pitchFamily="2" charset="0"/>
            </a:endParaRP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A8E56EFF-E3AA-C642-BC87-80E56EE2C326}"/>
              </a:ext>
            </a:extLst>
          </p:cNvPr>
          <p:cNvSpPr txBox="1">
            <a:spLocks/>
          </p:cNvSpPr>
          <p:nvPr/>
        </p:nvSpPr>
        <p:spPr>
          <a:xfrm>
            <a:off x="490922" y="3594001"/>
            <a:ext cx="936104" cy="10801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AU" sz="4800" dirty="0">
                <a:latin typeface="Comic Sans MS" pitchFamily="66" charset="0"/>
              </a:rPr>
              <a:t>2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27B5514E-977D-9546-8F92-C01C7E1CEB35}"/>
              </a:ext>
            </a:extLst>
          </p:cNvPr>
          <p:cNvSpPr txBox="1">
            <a:spLocks/>
          </p:cNvSpPr>
          <p:nvPr/>
        </p:nvSpPr>
        <p:spPr>
          <a:xfrm>
            <a:off x="954552" y="3708365"/>
            <a:ext cx="792088" cy="326154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AU" sz="3200" dirty="0">
                <a:latin typeface="Comic Sans MS" pitchFamily="66" charset="0"/>
              </a:rPr>
              <a:t>5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3088FD8A-23D5-0245-9E38-FB2632092A4A}"/>
              </a:ext>
            </a:extLst>
          </p:cNvPr>
          <p:cNvSpPr txBox="1">
            <a:spLocks/>
          </p:cNvSpPr>
          <p:nvPr/>
        </p:nvSpPr>
        <p:spPr>
          <a:xfrm>
            <a:off x="954552" y="3987927"/>
            <a:ext cx="792088" cy="326154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AU" sz="3200" dirty="0">
                <a:latin typeface="Comic Sans MS" pitchFamily="66" charset="0"/>
                <a:cs typeface="Arial" pitchFamily="34" charset="0"/>
              </a:rPr>
              <a:t>8</a:t>
            </a:r>
          </a:p>
          <a:p>
            <a:pPr marL="342900" indent="-342900" algn="ctr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AU" sz="2400" dirty="0">
              <a:latin typeface="Comic Sans MS" pitchFamily="66" charset="0"/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F53E5F93-B075-EC47-A1A5-291EEDED2027}"/>
              </a:ext>
            </a:extLst>
          </p:cNvPr>
          <p:cNvCxnSpPr/>
          <p:nvPr/>
        </p:nvCxnSpPr>
        <p:spPr>
          <a:xfrm>
            <a:off x="1225968" y="3962513"/>
            <a:ext cx="304649" cy="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69913CFE-794B-8D4E-B339-748C87414907}"/>
              </a:ext>
            </a:extLst>
          </p:cNvPr>
          <p:cNvSpPr txBox="1">
            <a:spLocks/>
          </p:cNvSpPr>
          <p:nvPr/>
        </p:nvSpPr>
        <p:spPr>
          <a:xfrm>
            <a:off x="486500" y="4880668"/>
            <a:ext cx="936104" cy="10801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AU" sz="4800" dirty="0">
                <a:latin typeface="Comic Sans MS" pitchFamily="66" charset="0"/>
              </a:rPr>
              <a:t>4</a:t>
            </a:r>
          </a:p>
        </p:txBody>
      </p:sp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53DC4486-7D41-6C4E-9E7D-5472B3D07781}"/>
              </a:ext>
            </a:extLst>
          </p:cNvPr>
          <p:cNvSpPr txBox="1">
            <a:spLocks/>
          </p:cNvSpPr>
          <p:nvPr/>
        </p:nvSpPr>
        <p:spPr>
          <a:xfrm>
            <a:off x="950130" y="4995032"/>
            <a:ext cx="792088" cy="326154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AU" sz="3200" dirty="0">
                <a:latin typeface="Comic Sans MS" pitchFamily="66" charset="0"/>
              </a:rPr>
              <a:t>3</a:t>
            </a:r>
          </a:p>
        </p:txBody>
      </p:sp>
      <p:sp>
        <p:nvSpPr>
          <p:cNvPr id="35" name="Content Placeholder 2">
            <a:extLst>
              <a:ext uri="{FF2B5EF4-FFF2-40B4-BE49-F238E27FC236}">
                <a16:creationId xmlns:a16="http://schemas.microsoft.com/office/drawing/2014/main" id="{3EAFF153-6DD2-0845-B6BF-2CF013C6373D}"/>
              </a:ext>
            </a:extLst>
          </p:cNvPr>
          <p:cNvSpPr txBox="1">
            <a:spLocks/>
          </p:cNvSpPr>
          <p:nvPr/>
        </p:nvSpPr>
        <p:spPr>
          <a:xfrm>
            <a:off x="950130" y="5274594"/>
            <a:ext cx="792088" cy="326154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AU" sz="2400" dirty="0">
                <a:latin typeface="Comic Sans MS" pitchFamily="66" charset="0"/>
              </a:rPr>
              <a:t>6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3A5F647D-E381-D642-B0BC-32B806CCEF1E}"/>
              </a:ext>
            </a:extLst>
          </p:cNvPr>
          <p:cNvCxnSpPr/>
          <p:nvPr/>
        </p:nvCxnSpPr>
        <p:spPr>
          <a:xfrm>
            <a:off x="1221546" y="5249180"/>
            <a:ext cx="304649" cy="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4451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2" grpId="0"/>
      <p:bldP spid="19" grpId="0"/>
      <p:bldP spid="3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568</Words>
  <Application>Microsoft Macintosh PowerPoint</Application>
  <PresentationFormat>Widescreen</PresentationFormat>
  <Paragraphs>223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AGCanYouNotBold</vt:lpstr>
      <vt:lpstr>Arial</vt:lpstr>
      <vt:lpstr>Calibri</vt:lpstr>
      <vt:lpstr>Calibri Light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Fractions on a Number Line</vt:lpstr>
      <vt:lpstr>Fractions on a Number Line</vt:lpstr>
      <vt:lpstr>Fractions on a Number Line</vt:lpstr>
      <vt:lpstr>Fractions on a Number Line</vt:lpstr>
      <vt:lpstr>Fractions on a Number Line</vt:lpstr>
      <vt:lpstr>Fractions on a Number Line</vt:lpstr>
      <vt:lpstr>Fractions on a Number Line</vt:lpstr>
      <vt:lpstr>Fractions on a Number Line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HARVIE Samantha [Woodlands Primary School]</dc:creator>
  <cp:lastModifiedBy>HARVIE Samantha [Woodlands Primary School]</cp:lastModifiedBy>
  <cp:revision>1</cp:revision>
  <dcterms:created xsi:type="dcterms:W3CDTF">2022-09-12T00:24:53Z</dcterms:created>
  <dcterms:modified xsi:type="dcterms:W3CDTF">2022-09-12T00:25:07Z</dcterms:modified>
</cp:coreProperties>
</file>