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5652"/>
  </p:normalViewPr>
  <p:slideViewPr>
    <p:cSldViewPr snapToGrid="0" snapToObjects="1">
      <p:cViewPr varScale="1">
        <p:scale>
          <a:sx n="100" d="100"/>
          <a:sy n="100" d="100"/>
        </p:scale>
        <p:origin x="16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3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9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00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9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6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3EE6-9B04-BA47-B788-3A177FC43C5A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7F488-D7A0-EE4F-B466-6663A3995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560" y="2128607"/>
            <a:ext cx="10972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create a map and directions which lead to a specific location</a:t>
            </a:r>
          </a:p>
          <a:p>
            <a:pPr algn="ctr"/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WILF: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Meet your set criteria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Include a key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compass points to direct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scale to determine distances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077" y="552091"/>
            <a:ext cx="101858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0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Location and Direction</a:t>
            </a:r>
            <a:endParaRPr lang="en-AU" sz="1600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CD7A37-CCE6-AB4E-BEB0-54871BA23A92}"/>
              </a:ext>
            </a:extLst>
          </p:cNvPr>
          <p:cNvSpPr txBox="1"/>
          <p:nvPr/>
        </p:nvSpPr>
        <p:spPr>
          <a:xfrm>
            <a:off x="11552360" y="45568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0046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EDE491D-0173-4A4F-9F16-0319EA978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376"/>
          <a:stretch/>
        </p:blipFill>
        <p:spPr bwMode="auto">
          <a:xfrm>
            <a:off x="200535" y="661526"/>
            <a:ext cx="5065025" cy="55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8F75350-317A-C445-A991-924559EFAE5C}"/>
              </a:ext>
            </a:extLst>
          </p:cNvPr>
          <p:cNvCxnSpPr>
            <a:cxnSpLocks/>
          </p:cNvCxnSpPr>
          <p:nvPr/>
        </p:nvCxnSpPr>
        <p:spPr>
          <a:xfrm flipV="1">
            <a:off x="3749192" y="1165582"/>
            <a:ext cx="0" cy="211152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1AFEF06-E2C8-6E42-8E64-9DE230BEFDB2}"/>
              </a:ext>
            </a:extLst>
          </p:cNvPr>
          <p:cNvCxnSpPr>
            <a:cxnSpLocks/>
          </p:cNvCxnSpPr>
          <p:nvPr/>
        </p:nvCxnSpPr>
        <p:spPr>
          <a:xfrm>
            <a:off x="2245466" y="1165582"/>
            <a:ext cx="1503726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9F7FEF-2966-DB45-9244-DDAFDDCEB2FC}"/>
              </a:ext>
            </a:extLst>
          </p:cNvPr>
          <p:cNvSpPr/>
          <p:nvPr/>
        </p:nvSpPr>
        <p:spPr>
          <a:xfrm>
            <a:off x="3945305" y="2101686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5cm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9DADD6-50D8-D94B-94AE-22DA129D91B9}"/>
              </a:ext>
            </a:extLst>
          </p:cNvPr>
          <p:cNvSpPr/>
          <p:nvPr/>
        </p:nvSpPr>
        <p:spPr>
          <a:xfrm>
            <a:off x="2549238" y="661526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3cm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183416-ECFF-BC49-93E6-164ADA374C69}"/>
              </a:ext>
            </a:extLst>
          </p:cNvPr>
          <p:cNvSpPr txBox="1"/>
          <p:nvPr/>
        </p:nvSpPr>
        <p:spPr>
          <a:xfrm>
            <a:off x="605593" y="353821"/>
            <a:ext cx="16398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Scale 1cm = 5m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9C4D542-4B12-8641-B3D3-2AD64CCD97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376"/>
          <a:stretch/>
        </p:blipFill>
        <p:spPr bwMode="auto">
          <a:xfrm>
            <a:off x="6281704" y="638382"/>
            <a:ext cx="5065025" cy="55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92C0FE8-7CBA-AD45-BC73-3C9442C1DEB1}"/>
              </a:ext>
            </a:extLst>
          </p:cNvPr>
          <p:cNvCxnSpPr>
            <a:cxnSpLocks/>
          </p:cNvCxnSpPr>
          <p:nvPr/>
        </p:nvCxnSpPr>
        <p:spPr>
          <a:xfrm flipV="1">
            <a:off x="10305031" y="3481027"/>
            <a:ext cx="0" cy="126442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B313059-5C4E-4443-90BA-579B94AFBAEB}"/>
              </a:ext>
            </a:extLst>
          </p:cNvPr>
          <p:cNvCxnSpPr>
            <a:cxnSpLocks/>
          </p:cNvCxnSpPr>
          <p:nvPr/>
        </p:nvCxnSpPr>
        <p:spPr>
          <a:xfrm>
            <a:off x="7163188" y="4745447"/>
            <a:ext cx="3141843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9B55823-3835-6D4A-BB70-F5D8E62CD940}"/>
              </a:ext>
            </a:extLst>
          </p:cNvPr>
          <p:cNvSpPr/>
          <p:nvPr/>
        </p:nvSpPr>
        <p:spPr>
          <a:xfrm>
            <a:off x="10513935" y="3928571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EFC6C88-42E6-6745-81BD-AE4BF8738B01}"/>
              </a:ext>
            </a:extLst>
          </p:cNvPr>
          <p:cNvSpPr/>
          <p:nvPr/>
        </p:nvSpPr>
        <p:spPr>
          <a:xfrm>
            <a:off x="8326635" y="4222263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8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5E7067E-4B6A-E24A-BBD3-D57AAD90F081}"/>
              </a:ext>
            </a:extLst>
          </p:cNvPr>
          <p:cNvSpPr txBox="1"/>
          <p:nvPr/>
        </p:nvSpPr>
        <p:spPr>
          <a:xfrm>
            <a:off x="6686762" y="330677"/>
            <a:ext cx="16398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Scale 1cm = 5m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808341D-C78F-FC44-BC13-57D170B3C3AB}"/>
              </a:ext>
            </a:extLst>
          </p:cNvPr>
          <p:cNvSpPr/>
          <p:nvPr/>
        </p:nvSpPr>
        <p:spPr>
          <a:xfrm>
            <a:off x="11346729" y="0"/>
            <a:ext cx="90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We do </a:t>
            </a:r>
          </a:p>
        </p:txBody>
      </p:sp>
    </p:spTree>
    <p:extLst>
      <p:ext uri="{BB962C8B-B14F-4D97-AF65-F5344CB8AC3E}">
        <p14:creationId xmlns:p14="http://schemas.microsoft.com/office/powerpoint/2010/main" val="40737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E27A92-361E-624F-B911-C98138393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4021"/>
          <a:stretch/>
        </p:blipFill>
        <p:spPr bwMode="auto">
          <a:xfrm>
            <a:off x="307515" y="394049"/>
            <a:ext cx="5688632" cy="614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28E2699-B167-174B-B0DA-7C19A9D3631C}"/>
              </a:ext>
            </a:extLst>
          </p:cNvPr>
          <p:cNvCxnSpPr/>
          <p:nvPr/>
        </p:nvCxnSpPr>
        <p:spPr>
          <a:xfrm flipV="1">
            <a:off x="4844019" y="2947054"/>
            <a:ext cx="0" cy="136815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D4126D08-BFF6-E141-9B30-874F4DBB1A10}"/>
              </a:ext>
            </a:extLst>
          </p:cNvPr>
          <p:cNvCxnSpPr/>
          <p:nvPr/>
        </p:nvCxnSpPr>
        <p:spPr>
          <a:xfrm flipH="1">
            <a:off x="2035707" y="2947054"/>
            <a:ext cx="280831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B72EE2-24E9-DC43-BC40-83939C164BE4}"/>
              </a:ext>
            </a:extLst>
          </p:cNvPr>
          <p:cNvSpPr/>
          <p:nvPr/>
        </p:nvSpPr>
        <p:spPr>
          <a:xfrm>
            <a:off x="3331851" y="2515006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5cm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9273E5-50CC-6A48-A4CC-75B197F67ECA}"/>
              </a:ext>
            </a:extLst>
          </p:cNvPr>
          <p:cNvSpPr/>
          <p:nvPr/>
        </p:nvSpPr>
        <p:spPr>
          <a:xfrm>
            <a:off x="4988035" y="366713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2cm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4ED3A5-321E-1F44-B63F-487D7E79A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814"/>
          <a:stretch/>
        </p:blipFill>
        <p:spPr bwMode="auto">
          <a:xfrm>
            <a:off x="6173039" y="380798"/>
            <a:ext cx="5688632" cy="61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7D05F28-1245-4F45-A335-53BC54FA02DF}"/>
              </a:ext>
            </a:extLst>
          </p:cNvPr>
          <p:cNvCxnSpPr/>
          <p:nvPr/>
        </p:nvCxnSpPr>
        <p:spPr>
          <a:xfrm flipH="1">
            <a:off x="7253159" y="4537188"/>
            <a:ext cx="108012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54E9969-AE2D-2848-912C-607C3A56B242}"/>
              </a:ext>
            </a:extLst>
          </p:cNvPr>
          <p:cNvCxnSpPr/>
          <p:nvPr/>
        </p:nvCxnSpPr>
        <p:spPr>
          <a:xfrm>
            <a:off x="8333279" y="3241044"/>
            <a:ext cx="0" cy="1296144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663D55-314A-4D42-B959-6A244BF1CBD1}"/>
              </a:ext>
            </a:extLst>
          </p:cNvPr>
          <p:cNvSpPr/>
          <p:nvPr/>
        </p:nvSpPr>
        <p:spPr>
          <a:xfrm>
            <a:off x="8477295" y="3529076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7cm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B1583FF-53EF-2743-AC08-496D3C7B61D0}"/>
              </a:ext>
            </a:extLst>
          </p:cNvPr>
          <p:cNvSpPr/>
          <p:nvPr/>
        </p:nvSpPr>
        <p:spPr>
          <a:xfrm>
            <a:off x="7541191" y="4671912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9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8882700-4797-3848-93F6-CC0002AFEBF2}"/>
              </a:ext>
            </a:extLst>
          </p:cNvPr>
          <p:cNvSpPr txBox="1"/>
          <p:nvPr/>
        </p:nvSpPr>
        <p:spPr>
          <a:xfrm>
            <a:off x="2003923" y="72481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Scale 1cm = 8m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9CA6A9-4151-7A4E-AB15-EB840C24894B}"/>
              </a:ext>
            </a:extLst>
          </p:cNvPr>
          <p:cNvSpPr txBox="1"/>
          <p:nvPr/>
        </p:nvSpPr>
        <p:spPr>
          <a:xfrm>
            <a:off x="7497896" y="59230"/>
            <a:ext cx="175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Scale 1cm = 10m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E99729D-B368-6E4A-90E9-3647C1735DD5}"/>
              </a:ext>
            </a:extLst>
          </p:cNvPr>
          <p:cNvSpPr/>
          <p:nvPr/>
        </p:nvSpPr>
        <p:spPr>
          <a:xfrm>
            <a:off x="11310982" y="0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You do </a:t>
            </a:r>
          </a:p>
        </p:txBody>
      </p:sp>
    </p:spTree>
    <p:extLst>
      <p:ext uri="{BB962C8B-B14F-4D97-AF65-F5344CB8AC3E}">
        <p14:creationId xmlns:p14="http://schemas.microsoft.com/office/powerpoint/2010/main" val="27214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17E78B-4359-0640-A2D2-1B7A8F64B9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935"/>
          <a:stretch/>
        </p:blipFill>
        <p:spPr bwMode="auto">
          <a:xfrm>
            <a:off x="302294" y="477077"/>
            <a:ext cx="5688632" cy="61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9757347-059B-4348-A46A-20F36C6AE2AB}"/>
              </a:ext>
            </a:extLst>
          </p:cNvPr>
          <p:cNvCxnSpPr/>
          <p:nvPr/>
        </p:nvCxnSpPr>
        <p:spPr>
          <a:xfrm flipV="1">
            <a:off x="2534542" y="3321630"/>
            <a:ext cx="0" cy="5040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51E1C83-5E5D-144E-A011-75438D8DC564}"/>
              </a:ext>
            </a:extLst>
          </p:cNvPr>
          <p:cNvCxnSpPr/>
          <p:nvPr/>
        </p:nvCxnSpPr>
        <p:spPr>
          <a:xfrm flipH="1">
            <a:off x="2462534" y="3321630"/>
            <a:ext cx="172819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B658D6C-255E-6740-B486-DA82FF55DD3A}"/>
              </a:ext>
            </a:extLst>
          </p:cNvPr>
          <p:cNvSpPr/>
          <p:nvPr/>
        </p:nvSpPr>
        <p:spPr>
          <a:xfrm>
            <a:off x="4478758" y="1953478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DD7BCF-14C2-BE4F-B42C-CF5CE9019492}"/>
              </a:ext>
            </a:extLst>
          </p:cNvPr>
          <p:cNvSpPr/>
          <p:nvPr/>
        </p:nvSpPr>
        <p:spPr>
          <a:xfrm>
            <a:off x="3254622" y="281757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3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A274D50-01BD-EB42-B60D-58EAABC875CD}"/>
              </a:ext>
            </a:extLst>
          </p:cNvPr>
          <p:cNvCxnSpPr/>
          <p:nvPr/>
        </p:nvCxnSpPr>
        <p:spPr>
          <a:xfrm>
            <a:off x="4262734" y="1233398"/>
            <a:ext cx="0" cy="208823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AAA204-925B-4E40-981B-19741C8C7100}"/>
              </a:ext>
            </a:extLst>
          </p:cNvPr>
          <p:cNvSpPr/>
          <p:nvPr/>
        </p:nvSpPr>
        <p:spPr>
          <a:xfrm>
            <a:off x="1716258" y="3537654"/>
            <a:ext cx="5870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1cm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989ACF-CC60-3E46-8582-1AB9FD022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935"/>
          <a:stretch/>
        </p:blipFill>
        <p:spPr bwMode="auto">
          <a:xfrm>
            <a:off x="6206949" y="477077"/>
            <a:ext cx="5688632" cy="61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00E8A52-716A-3F4A-A107-A8B4C47F0820}"/>
              </a:ext>
            </a:extLst>
          </p:cNvPr>
          <p:cNvCxnSpPr/>
          <p:nvPr/>
        </p:nvCxnSpPr>
        <p:spPr>
          <a:xfrm flipV="1">
            <a:off x="8439197" y="3321630"/>
            <a:ext cx="0" cy="50405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1F3ACE0-1E6E-BF47-8B94-889D12F0ECF9}"/>
              </a:ext>
            </a:extLst>
          </p:cNvPr>
          <p:cNvCxnSpPr/>
          <p:nvPr/>
        </p:nvCxnSpPr>
        <p:spPr>
          <a:xfrm flipH="1">
            <a:off x="8367189" y="3321630"/>
            <a:ext cx="172819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6455CF-90DF-B34C-8A63-E89EDF55B000}"/>
              </a:ext>
            </a:extLst>
          </p:cNvPr>
          <p:cNvSpPr/>
          <p:nvPr/>
        </p:nvSpPr>
        <p:spPr>
          <a:xfrm>
            <a:off x="10442724" y="1953478"/>
            <a:ext cx="50526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4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E93B53-8D96-FC47-8C8E-F1CBE97D8D10}"/>
              </a:ext>
            </a:extLst>
          </p:cNvPr>
          <p:cNvSpPr/>
          <p:nvPr/>
        </p:nvSpPr>
        <p:spPr>
          <a:xfrm>
            <a:off x="9159277" y="2817574"/>
            <a:ext cx="62389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6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50E8E9-C882-0548-B791-ECA35A6BCEE0}"/>
              </a:ext>
            </a:extLst>
          </p:cNvPr>
          <p:cNvCxnSpPr/>
          <p:nvPr/>
        </p:nvCxnSpPr>
        <p:spPr>
          <a:xfrm>
            <a:off x="10167389" y="1233398"/>
            <a:ext cx="0" cy="2088232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7A1AFA0-6443-5E42-A4D0-3BFBB9A259C5}"/>
              </a:ext>
            </a:extLst>
          </p:cNvPr>
          <p:cNvSpPr/>
          <p:nvPr/>
        </p:nvSpPr>
        <p:spPr>
          <a:xfrm>
            <a:off x="7620913" y="3537654"/>
            <a:ext cx="58702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49EF37-8016-4045-8DF5-72A7189E2F10}"/>
              </a:ext>
            </a:extLst>
          </p:cNvPr>
          <p:cNvSpPr txBox="1"/>
          <p:nvPr/>
        </p:nvSpPr>
        <p:spPr>
          <a:xfrm>
            <a:off x="1686757" y="138527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Scale 1cm = 5m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B47BF9E-32BA-9E4E-996B-EC88A59B90F5}"/>
              </a:ext>
            </a:extLst>
          </p:cNvPr>
          <p:cNvSpPr txBox="1"/>
          <p:nvPr/>
        </p:nvSpPr>
        <p:spPr>
          <a:xfrm>
            <a:off x="7519404" y="167457"/>
            <a:ext cx="16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Scale 1cm = 8m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173FF7-3F47-8E40-99E9-1AE9535F762E}"/>
              </a:ext>
            </a:extLst>
          </p:cNvPr>
          <p:cNvSpPr/>
          <p:nvPr/>
        </p:nvSpPr>
        <p:spPr>
          <a:xfrm>
            <a:off x="11310982" y="0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You do </a:t>
            </a:r>
          </a:p>
        </p:txBody>
      </p:sp>
    </p:spTree>
    <p:extLst>
      <p:ext uri="{BB962C8B-B14F-4D97-AF65-F5344CB8AC3E}">
        <p14:creationId xmlns:p14="http://schemas.microsoft.com/office/powerpoint/2010/main" val="97737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9C1A8F-77B5-9A4E-A338-58D5882A1FF3}"/>
              </a:ext>
            </a:extLst>
          </p:cNvPr>
          <p:cNvSpPr txBox="1"/>
          <p:nvPr/>
        </p:nvSpPr>
        <p:spPr>
          <a:xfrm>
            <a:off x="5056292" y="146708"/>
            <a:ext cx="2079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Activity</a:t>
            </a:r>
            <a:endParaRPr lang="en-US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A92CBE-1D1E-7340-BD24-FD6FD3E25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5" y="1011683"/>
            <a:ext cx="8108672" cy="5596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CEA6201-8087-C54C-8D35-0AC1FE4E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958" y="4262998"/>
            <a:ext cx="2259042" cy="25950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727A219-2535-1542-B964-BD0474D44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737" y="916149"/>
            <a:ext cx="3767264" cy="34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1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37B09F-161A-3A4B-B4E5-0D1404B03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" y="283540"/>
            <a:ext cx="6407150" cy="6425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45BEAA-5847-0E47-8011-5A91B81EE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904" y="1066362"/>
            <a:ext cx="4843394" cy="54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FD664D-9798-C740-9869-4C4EDFCA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851" y="2097708"/>
            <a:ext cx="5702300" cy="337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CA34A6-6C77-C94E-900A-C9557A8BFF9D}"/>
              </a:ext>
            </a:extLst>
          </p:cNvPr>
          <p:cNvSpPr txBox="1"/>
          <p:nvPr/>
        </p:nvSpPr>
        <p:spPr>
          <a:xfrm>
            <a:off x="7356405" y="284221"/>
            <a:ext cx="23294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The Key</a:t>
            </a:r>
            <a:endParaRPr lang="en-US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FD00D80-E1DC-744C-B638-28CA354B410B}"/>
              </a:ext>
            </a:extLst>
          </p:cNvPr>
          <p:cNvSpPr/>
          <p:nvPr/>
        </p:nvSpPr>
        <p:spPr>
          <a:xfrm>
            <a:off x="226784" y="123465"/>
            <a:ext cx="52201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The objects on a map are represented using symbols. A symbol is a picture on the map that represents something in the real world. </a:t>
            </a:r>
          </a:p>
          <a:p>
            <a:pPr algn="ctr"/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  <a:cs typeface="Calibri" charset="0"/>
            </a:endParaRPr>
          </a:p>
          <a:p>
            <a:pPr algn="ctr"/>
            <a:r>
              <a:rPr lang="en-AU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Understanding these symbols requires the use of a key. Maps use a key, or legend, to explain the meaning of each of the symbols used in the map. </a:t>
            </a:r>
          </a:p>
          <a:p>
            <a:pPr algn="ctr"/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  <a:cs typeface="Calibri" charset="0"/>
            </a:endParaRPr>
          </a:p>
          <a:p>
            <a:pPr algn="ctr"/>
            <a:r>
              <a:rPr lang="en-AU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These keys usually show a small picture of each of the symbols used on the map, along with a written description of the meaning of each of these symbols</a:t>
            </a:r>
            <a:r>
              <a:rPr lang="en-GB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  <a:endParaRPr lang="en-US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CD434B3-BFEE-5D4B-BB8D-2BA31395C09A}"/>
              </a:ext>
            </a:extLst>
          </p:cNvPr>
          <p:cNvSpPr/>
          <p:nvPr/>
        </p:nvSpPr>
        <p:spPr>
          <a:xfrm>
            <a:off x="5917432" y="1053662"/>
            <a:ext cx="5551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Why is it important that a map includes a key?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F538CC-1357-CF4F-A2F7-A4364453A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45" y="4631528"/>
            <a:ext cx="3036061" cy="21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4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64622E6-B297-B041-9352-777FD0AE17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6"/>
          <a:stretch/>
        </p:blipFill>
        <p:spPr>
          <a:xfrm>
            <a:off x="176694" y="1032976"/>
            <a:ext cx="6363592" cy="4809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C244534-6A1D-984B-A16A-BCDEE3AF46C8}"/>
              </a:ext>
            </a:extLst>
          </p:cNvPr>
          <p:cNvSpPr txBox="1"/>
          <p:nvPr/>
        </p:nvSpPr>
        <p:spPr>
          <a:xfrm>
            <a:off x="4519286" y="171131"/>
            <a:ext cx="3153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Using a Key</a:t>
            </a:r>
            <a:endParaRPr lang="en-US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666B2E-239E-C145-BB0C-E02832176A61}"/>
              </a:ext>
            </a:extLst>
          </p:cNvPr>
          <p:cNvSpPr txBox="1"/>
          <p:nvPr/>
        </p:nvSpPr>
        <p:spPr>
          <a:xfrm>
            <a:off x="6540286" y="1559279"/>
            <a:ext cx="5385551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country has no mountains? 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country has lakes? 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In which country would walking near the river be dangerous? 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country has fish near its coast? 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country has mountains in its south? 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AU" dirty="0"/>
          </a:p>
          <a:p>
            <a:pPr>
              <a:lnSpc>
                <a:spcPct val="150000"/>
              </a:lnSpc>
            </a:pPr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73355F-E17B-5640-99E9-FFFAA8E44D23}"/>
              </a:ext>
            </a:extLst>
          </p:cNvPr>
          <p:cNvSpPr/>
          <p:nvPr/>
        </p:nvSpPr>
        <p:spPr>
          <a:xfrm>
            <a:off x="10946154" y="42494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I/We do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D62FF3-0E98-F64E-BCEB-BF3D308D5F1D}"/>
              </a:ext>
            </a:extLst>
          </p:cNvPr>
          <p:cNvSpPr txBox="1"/>
          <p:nvPr/>
        </p:nvSpPr>
        <p:spPr>
          <a:xfrm>
            <a:off x="10631004" y="155927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Eske</a:t>
            </a:r>
            <a:endParaRPr lang="en-AU" dirty="0">
              <a:solidFill>
                <a:srgbClr val="FF000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5E7BFE-D71B-764D-8A41-212AEE5EFD8F}"/>
              </a:ext>
            </a:extLst>
          </p:cNvPr>
          <p:cNvSpPr txBox="1"/>
          <p:nvPr/>
        </p:nvSpPr>
        <p:spPr>
          <a:xfrm>
            <a:off x="9750617" y="203925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Satol</a:t>
            </a:r>
            <a:endParaRPr lang="en-AU" dirty="0">
              <a:solidFill>
                <a:srgbClr val="FF000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9B3C0F-80BA-064C-9704-74F86D04648E}"/>
              </a:ext>
            </a:extLst>
          </p:cNvPr>
          <p:cNvSpPr txBox="1"/>
          <p:nvPr/>
        </p:nvSpPr>
        <p:spPr>
          <a:xfrm>
            <a:off x="9197130" y="282826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Marlo</a:t>
            </a:r>
            <a:endParaRPr lang="en-AU" dirty="0">
              <a:solidFill>
                <a:srgbClr val="FF000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7996B0-93FD-4548-9F95-E3B097FD7E7C}"/>
              </a:ext>
            </a:extLst>
          </p:cNvPr>
          <p:cNvSpPr txBox="1"/>
          <p:nvPr/>
        </p:nvSpPr>
        <p:spPr>
          <a:xfrm>
            <a:off x="8732900" y="3601302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Diplia</a:t>
            </a:r>
            <a:endParaRPr lang="en-AU" dirty="0">
              <a:solidFill>
                <a:srgbClr val="FF000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F5C4A4-5EA3-904A-80F6-452A97431007}"/>
              </a:ext>
            </a:extLst>
          </p:cNvPr>
          <p:cNvSpPr txBox="1"/>
          <p:nvPr/>
        </p:nvSpPr>
        <p:spPr>
          <a:xfrm>
            <a:off x="8315157" y="449780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Rint</a:t>
            </a:r>
            <a:endParaRPr lang="en-AU" dirty="0">
              <a:solidFill>
                <a:srgbClr val="FF000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8AC751-D4D0-264A-B6C8-322A3BC2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12" y="369332"/>
            <a:ext cx="6122837" cy="5375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6790E8-A8FD-DA49-8A3D-B950B1E40B1E}"/>
              </a:ext>
            </a:extLst>
          </p:cNvPr>
          <p:cNvSpPr/>
          <p:nvPr/>
        </p:nvSpPr>
        <p:spPr>
          <a:xfrm>
            <a:off x="11310982" y="0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You do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96BD9A-D6C0-D542-9736-AA8C3503BA61}"/>
              </a:ext>
            </a:extLst>
          </p:cNvPr>
          <p:cNvSpPr txBox="1"/>
          <p:nvPr/>
        </p:nvSpPr>
        <p:spPr>
          <a:xfrm>
            <a:off x="7404153" y="184666"/>
            <a:ext cx="31534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Using a Key</a:t>
            </a:r>
            <a:endParaRPr lang="en-US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B45639-E15C-2B46-9B9D-3F08813F3B58}"/>
              </a:ext>
            </a:extLst>
          </p:cNvPr>
          <p:cNvSpPr txBox="1"/>
          <p:nvPr/>
        </p:nvSpPr>
        <p:spPr>
          <a:xfrm>
            <a:off x="6415790" y="954107"/>
            <a:ext cx="5385551" cy="503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On which island can you find a nursery? 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agricultural product can be found on Kauai, Oahu, Molokai, Lanai and Maui? ________________________________________________________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products can you find on the island Molokai? _____________________________________________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agricultural products can be found on the island of Hawaii?? _____________________________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    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5. Which island(s) can you find sugar cane?  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   __________________________________________________________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29FEA0-32C5-4E49-9559-D4A505D01676}"/>
              </a:ext>
            </a:extLst>
          </p:cNvPr>
          <p:cNvSpPr txBox="1"/>
          <p:nvPr/>
        </p:nvSpPr>
        <p:spPr>
          <a:xfrm>
            <a:off x="8273080" y="137710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Hawaii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595344A-8BFB-044B-B349-A5BAAD8602CD}"/>
              </a:ext>
            </a:extLst>
          </p:cNvPr>
          <p:cNvSpPr txBox="1"/>
          <p:nvPr/>
        </p:nvSpPr>
        <p:spPr>
          <a:xfrm>
            <a:off x="8251837" y="268750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Pineapple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61F68F4-B1D8-0E4B-B4DE-831C42B79146}"/>
              </a:ext>
            </a:extLst>
          </p:cNvPr>
          <p:cNvSpPr txBox="1"/>
          <p:nvPr/>
        </p:nvSpPr>
        <p:spPr>
          <a:xfrm>
            <a:off x="8251837" y="3456946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Pineapple, Beef, Sugar Cane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E24593-9502-1F4F-B57C-9DDF35F89941}"/>
              </a:ext>
            </a:extLst>
          </p:cNvPr>
          <p:cNvSpPr txBox="1"/>
          <p:nvPr/>
        </p:nvSpPr>
        <p:spPr>
          <a:xfrm>
            <a:off x="9454168" y="4252589"/>
            <a:ext cx="237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Nursery, Sugar Cane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428ED-82D3-544F-9E06-F70EB761248B}"/>
              </a:ext>
            </a:extLst>
          </p:cNvPr>
          <p:cNvSpPr txBox="1"/>
          <p:nvPr/>
        </p:nvSpPr>
        <p:spPr>
          <a:xfrm>
            <a:off x="6801632" y="4647313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Macadamia Nuts, Fruits and Coffee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BE00FE-C777-7746-AFBB-1C9B99539983}"/>
              </a:ext>
            </a:extLst>
          </p:cNvPr>
          <p:cNvSpPr txBox="1"/>
          <p:nvPr/>
        </p:nvSpPr>
        <p:spPr>
          <a:xfrm>
            <a:off x="6797728" y="5513875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Molokai, Maui, Hawaii</a:t>
            </a:r>
          </a:p>
        </p:txBody>
      </p:sp>
    </p:spTree>
    <p:extLst>
      <p:ext uri="{BB962C8B-B14F-4D97-AF65-F5344CB8AC3E}">
        <p14:creationId xmlns:p14="http://schemas.microsoft.com/office/powerpoint/2010/main" val="6555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C1C791-65C4-B44F-930C-A839E271DAA6}"/>
              </a:ext>
            </a:extLst>
          </p:cNvPr>
          <p:cNvSpPr/>
          <p:nvPr/>
        </p:nvSpPr>
        <p:spPr>
          <a:xfrm>
            <a:off x="5258774" y="1022439"/>
            <a:ext cx="693322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charset="2"/>
              <a:buChar char=""/>
            </a:pPr>
            <a:r>
              <a:rPr lang="en-AU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What are the four main compass points?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charset="2"/>
              <a:buChar char=""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What were some of the rhymes that we can use to remember the 4 compass points?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Never Eat Soggy </a:t>
            </a:r>
            <a:r>
              <a:rPr lang="en-AU" sz="2000" dirty="0" err="1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Weetbix</a:t>
            </a:r>
            <a:r>
              <a:rPr lang="en-AU" sz="20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’  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AU" sz="2000" dirty="0">
                <a:solidFill>
                  <a:srgbClr val="0070C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Naughty Elephants </a:t>
            </a:r>
            <a:r>
              <a:rPr lang="en-AU" sz="20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S</a:t>
            </a:r>
            <a:r>
              <a:rPr lang="en-AU" sz="2000" dirty="0">
                <a:solidFill>
                  <a:srgbClr val="0070C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quirt </a:t>
            </a:r>
            <a:r>
              <a:rPr lang="en-AU" sz="20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</a:t>
            </a:r>
            <a:r>
              <a:rPr lang="en-AU" sz="2000" dirty="0">
                <a:solidFill>
                  <a:srgbClr val="0070C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ater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charset="2"/>
              <a:buChar char=""/>
            </a:pPr>
            <a:r>
              <a:rPr lang="en-AU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Where is north, south, east, west</a:t>
            </a: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 in relation to us?</a:t>
            </a:r>
            <a:endParaRPr lang="en-AU" sz="2000" dirty="0">
              <a:effectLst/>
              <a:latin typeface="AGCanYouNotBold" panose="02000803000000000000" pitchFamily="2" charset="0"/>
              <a:ea typeface="AGCanYouNotBold" panose="02000803000000000000" pitchFamily="2" charset="0"/>
              <a:cs typeface="Calibri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Symbol" charset="2"/>
              <a:buChar char=""/>
            </a:pPr>
            <a:r>
              <a:rPr lang="en-AU" sz="2000" dirty="0">
                <a:effectLst/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What are the other points </a:t>
            </a: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  <a:cs typeface="Calibri" charset="0"/>
              </a:rPr>
              <a:t>still missing? </a:t>
            </a:r>
          </a:p>
          <a:p>
            <a:endParaRPr lang="en-AU" sz="2000" dirty="0">
              <a:effectLst/>
              <a:latin typeface="AGCanYouNotBold" panose="02000803000000000000" pitchFamily="2" charset="0"/>
              <a:ea typeface="AGCanYouNotBold" panose="02000803000000000000" pitchFamily="2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CDB5821-E12C-1E46-AE82-A421115E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09" y="233915"/>
            <a:ext cx="4762602" cy="63795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065D3A-C421-D443-9ADB-0C43CD31035F}"/>
              </a:ext>
            </a:extLst>
          </p:cNvPr>
          <p:cNvSpPr txBox="1"/>
          <p:nvPr/>
        </p:nvSpPr>
        <p:spPr>
          <a:xfrm>
            <a:off x="2267462" y="166489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D9475C-A496-114D-BC8E-D5E42C8C0C10}"/>
              </a:ext>
            </a:extLst>
          </p:cNvPr>
          <p:cNvSpPr txBox="1"/>
          <p:nvPr/>
        </p:nvSpPr>
        <p:spPr>
          <a:xfrm>
            <a:off x="4058881" y="3318295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D8D265F-3C39-BE4E-8006-87238C48BFC5}"/>
              </a:ext>
            </a:extLst>
          </p:cNvPr>
          <p:cNvSpPr txBox="1"/>
          <p:nvPr/>
        </p:nvSpPr>
        <p:spPr>
          <a:xfrm>
            <a:off x="2267462" y="4931434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South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BFFDBEF-16DB-D645-8DEC-ACC43A7D4CB4}"/>
              </a:ext>
            </a:extLst>
          </p:cNvPr>
          <p:cNvSpPr txBox="1"/>
          <p:nvPr/>
        </p:nvSpPr>
        <p:spPr>
          <a:xfrm>
            <a:off x="496172" y="3306793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5A9609-453D-5345-B288-0010A7EBDBA9}"/>
              </a:ext>
            </a:extLst>
          </p:cNvPr>
          <p:cNvSpPr txBox="1"/>
          <p:nvPr/>
        </p:nvSpPr>
        <p:spPr>
          <a:xfrm>
            <a:off x="3444239" y="2231365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North 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E4752C0-A7E9-F647-9BDE-9A1B6B715774}"/>
              </a:ext>
            </a:extLst>
          </p:cNvPr>
          <p:cNvSpPr txBox="1"/>
          <p:nvPr/>
        </p:nvSpPr>
        <p:spPr>
          <a:xfrm>
            <a:off x="3465178" y="4462731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South East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5E6DE6-9217-0847-8940-3EF504A27F7E}"/>
              </a:ext>
            </a:extLst>
          </p:cNvPr>
          <p:cNvSpPr txBox="1"/>
          <p:nvPr/>
        </p:nvSpPr>
        <p:spPr>
          <a:xfrm>
            <a:off x="826647" y="2229876"/>
            <a:ext cx="1104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North West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626BD2-DA17-0C41-8EE1-05B30B2F872E}"/>
              </a:ext>
            </a:extLst>
          </p:cNvPr>
          <p:cNvSpPr txBox="1"/>
          <p:nvPr/>
        </p:nvSpPr>
        <p:spPr>
          <a:xfrm>
            <a:off x="754760" y="445846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South West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AFB04E6-9935-FE4C-8970-3CA0EC99827A}"/>
              </a:ext>
            </a:extLst>
          </p:cNvPr>
          <p:cNvSpPr/>
          <p:nvPr/>
        </p:nvSpPr>
        <p:spPr>
          <a:xfrm>
            <a:off x="9637985" y="5711003"/>
            <a:ext cx="25540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Play - Direction Game</a:t>
            </a:r>
          </a:p>
        </p:txBody>
      </p:sp>
    </p:spTree>
    <p:extLst>
      <p:ext uri="{BB962C8B-B14F-4D97-AF65-F5344CB8AC3E}">
        <p14:creationId xmlns:p14="http://schemas.microsoft.com/office/powerpoint/2010/main" val="21049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do / we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13724B-8787-E146-B1B6-4AAEF2E4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53" y="384593"/>
            <a:ext cx="5737447" cy="57827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98BE610-CF91-AB4D-9776-0AAF3B3FA7E7}"/>
              </a:ext>
            </a:extLst>
          </p:cNvPr>
          <p:cNvSpPr/>
          <p:nvPr/>
        </p:nvSpPr>
        <p:spPr>
          <a:xfrm>
            <a:off x="6393303" y="722598"/>
            <a:ext cx="5175127" cy="5199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1. From start, go 2 squares East. Where are you now? ________________________________________________________________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2. Go 6 squares North. Where are you now? ________________________________________________________________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3. Go 3 squares South West. Where are you now? ________________________________________________________________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4. Go 2 squares North West. Where are you now? _______________________________________________________________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5. Go East 4 squares. Where are you now? _______________________________________________________________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6. Start at the School. How do you get to the Fair?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____________________________________________________________________________________________________________________________________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7. Direct someone from there Fair to the Hospital. </a:t>
            </a:r>
          </a:p>
          <a:p>
            <a:pPr>
              <a:lnSpc>
                <a:spcPts val="252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0B2A50-9871-4C4C-A20D-BD4B8E4D24C5}"/>
              </a:ext>
            </a:extLst>
          </p:cNvPr>
          <p:cNvSpPr txBox="1"/>
          <p:nvPr/>
        </p:nvSpPr>
        <p:spPr>
          <a:xfrm>
            <a:off x="7536401" y="184666"/>
            <a:ext cx="288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Giving Directions:</a:t>
            </a:r>
            <a:endParaRPr lang="en-US" sz="1100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2DBD76-9A97-E94E-96F0-D3DE79E346A4}"/>
              </a:ext>
            </a:extLst>
          </p:cNvPr>
          <p:cNvSpPr/>
          <p:nvPr/>
        </p:nvSpPr>
        <p:spPr>
          <a:xfrm>
            <a:off x="10946154" y="42494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I/We do </a:t>
            </a:r>
          </a:p>
        </p:txBody>
      </p:sp>
    </p:spTree>
    <p:extLst>
      <p:ext uri="{BB962C8B-B14F-4D97-AF65-F5344CB8AC3E}">
        <p14:creationId xmlns:p14="http://schemas.microsoft.com/office/powerpoint/2010/main" val="967027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A09798-B4DE-A943-99BC-D20C20DD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341211"/>
            <a:ext cx="5461000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53518B-FFAE-D741-8DCF-0A46298C5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" y="4021000"/>
            <a:ext cx="4248037" cy="1473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9E51CF-69AD-6749-AF32-0324F4EB7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929" y="4075544"/>
            <a:ext cx="1536700" cy="1574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D231D3E-205D-CB48-965C-46D5BE5B2AAA}"/>
              </a:ext>
            </a:extLst>
          </p:cNvPr>
          <p:cNvSpPr/>
          <p:nvPr/>
        </p:nvSpPr>
        <p:spPr>
          <a:xfrm>
            <a:off x="11310982" y="0"/>
            <a:ext cx="980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You do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B7B6B1-C17E-D845-9A87-F542B6F4CF4C}"/>
              </a:ext>
            </a:extLst>
          </p:cNvPr>
          <p:cNvSpPr/>
          <p:nvPr/>
        </p:nvSpPr>
        <p:spPr>
          <a:xfrm>
            <a:off x="5853287" y="323681"/>
            <a:ext cx="6438413" cy="5655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 at the school. Go 3 squares east and 4 North. </a:t>
            </a: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Where are you ? ________________________________________</a:t>
            </a:r>
          </a:p>
          <a:p>
            <a:pPr>
              <a:lnSpc>
                <a:spcPct val="150000"/>
              </a:lnSpc>
            </a:pPr>
            <a:endParaRPr lang="en-AU" sz="1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 at the Golf course. Go 5 squares West and 3 squares North. Where are you now? _________________________________</a:t>
            </a:r>
          </a:p>
          <a:p>
            <a:pPr>
              <a:lnSpc>
                <a:spcPct val="150000"/>
              </a:lnSpc>
            </a:pPr>
            <a:endParaRPr lang="en-AU" sz="1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 at the hospital. Go 5 squares South West. </a:t>
            </a: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Where are you now? ______________________________________________________</a:t>
            </a:r>
          </a:p>
          <a:p>
            <a:pPr>
              <a:lnSpc>
                <a:spcPct val="150000"/>
              </a:lnSpc>
            </a:pPr>
            <a:endParaRPr lang="en-AU" sz="1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 at the bus stop. Go 4 squares west and 1 square South east. Where are you now?_______________________________________________________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AU" sz="1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 at the playground 3 squares west and 3 North west. </a:t>
            </a: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Where are you now?_______________________________________________________</a:t>
            </a:r>
          </a:p>
          <a:p>
            <a:pPr>
              <a:lnSpc>
                <a:spcPct val="150000"/>
              </a:lnSpc>
            </a:pPr>
            <a:endParaRPr lang="en-AU" sz="105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AU" sz="1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 at the police station. Go 4 squares South and 3 North East. Where are you now? ___________________________________________________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3A7977-4E44-9344-8367-F44DD99E8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6235" y="909951"/>
            <a:ext cx="442467" cy="3687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AC66EB3-B26A-4944-9DDF-C695294C7B05}"/>
              </a:ext>
            </a:extLst>
          </p:cNvPr>
          <p:cNvSpPr/>
          <p:nvPr/>
        </p:nvSpPr>
        <p:spPr>
          <a:xfrm>
            <a:off x="3969834" y="892098"/>
            <a:ext cx="475786" cy="423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2A4F7C0-22DD-7540-9D52-8168003DC170}"/>
              </a:ext>
            </a:extLst>
          </p:cNvPr>
          <p:cNvSpPr txBox="1"/>
          <p:nvPr/>
        </p:nvSpPr>
        <p:spPr>
          <a:xfrm>
            <a:off x="8485516" y="707432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Library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1B8F7-76C8-384C-8A3A-61ECE40A56D0}"/>
              </a:ext>
            </a:extLst>
          </p:cNvPr>
          <p:cNvSpPr txBox="1"/>
          <p:nvPr/>
        </p:nvSpPr>
        <p:spPr>
          <a:xfrm>
            <a:off x="8276368" y="1658655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Police station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F71D308-8059-EE43-9B14-0725D4E7B5CD}"/>
              </a:ext>
            </a:extLst>
          </p:cNvPr>
          <p:cNvSpPr txBox="1"/>
          <p:nvPr/>
        </p:nvSpPr>
        <p:spPr>
          <a:xfrm>
            <a:off x="8922211" y="2632379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School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13B9E53-AB1F-C74E-876D-1EB0569CE755}"/>
              </a:ext>
            </a:extLst>
          </p:cNvPr>
          <p:cNvSpPr txBox="1"/>
          <p:nvPr/>
        </p:nvSpPr>
        <p:spPr>
          <a:xfrm>
            <a:off x="8825255" y="3546922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Playground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112DB56-C960-434C-955C-8928353BBCF7}"/>
              </a:ext>
            </a:extLst>
          </p:cNvPr>
          <p:cNvSpPr txBox="1"/>
          <p:nvPr/>
        </p:nvSpPr>
        <p:spPr>
          <a:xfrm>
            <a:off x="9034352" y="452064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House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6E4937-7BF6-4F4F-BB3F-5A02E4B7AF8C}"/>
              </a:ext>
            </a:extLst>
          </p:cNvPr>
          <p:cNvSpPr txBox="1"/>
          <p:nvPr/>
        </p:nvSpPr>
        <p:spPr>
          <a:xfrm>
            <a:off x="8957409" y="549437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14481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44971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2211187-E4B4-AB45-A1BC-B1E86D1BB10C}"/>
              </a:ext>
            </a:extLst>
          </p:cNvPr>
          <p:cNvGrpSpPr/>
          <p:nvPr/>
        </p:nvGrpSpPr>
        <p:grpSpPr>
          <a:xfrm>
            <a:off x="773338" y="966591"/>
            <a:ext cx="4656337" cy="5170778"/>
            <a:chOff x="264435" y="0"/>
            <a:chExt cx="5184576" cy="5800711"/>
          </a:xfrm>
        </p:grpSpPr>
        <p:pic>
          <p:nvPicPr>
            <p:cNvPr id="3" name="Picture 2" descr="Image">
              <a:extLst>
                <a:ext uri="{FF2B5EF4-FFF2-40B4-BE49-F238E27FC236}">
                  <a16:creationId xmlns:a16="http://schemas.microsoft.com/office/drawing/2014/main" xmlns="" id="{A3895F4C-EA11-6C48-A29F-9FB2E2F72A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32" t="2353" r="6332" b="9412"/>
            <a:stretch/>
          </p:blipFill>
          <p:spPr bwMode="auto">
            <a:xfrm>
              <a:off x="264435" y="0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3573BEE-86F9-C24D-AE11-F560B4478F09}"/>
                </a:ext>
              </a:extLst>
            </p:cNvPr>
            <p:cNvCxnSpPr>
              <a:cxnSpLocks/>
            </p:cNvCxnSpPr>
            <p:nvPr/>
          </p:nvCxnSpPr>
          <p:spPr>
            <a:xfrm>
              <a:off x="1344555" y="536713"/>
              <a:ext cx="520970" cy="197480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AE6F421-47B8-BE41-B189-D41CD6232580}"/>
                </a:ext>
              </a:extLst>
            </p:cNvPr>
            <p:cNvSpPr/>
            <p:nvPr/>
          </p:nvSpPr>
          <p:spPr>
            <a:xfrm>
              <a:off x="1553580" y="1137583"/>
              <a:ext cx="62389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6</a:t>
              </a:r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cm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0436222-CB12-B741-89DA-EEC31CBC16B3}"/>
                </a:ext>
              </a:extLst>
            </p:cNvPr>
            <p:cNvSpPr/>
            <p:nvPr/>
          </p:nvSpPr>
          <p:spPr>
            <a:xfrm>
              <a:off x="1344555" y="5400601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10m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D5AD470-0E9B-4C4D-ABF0-5C621274F45D}"/>
              </a:ext>
            </a:extLst>
          </p:cNvPr>
          <p:cNvGrpSpPr/>
          <p:nvPr/>
        </p:nvGrpSpPr>
        <p:grpSpPr>
          <a:xfrm>
            <a:off x="6549009" y="750796"/>
            <a:ext cx="5020139" cy="5394175"/>
            <a:chOff x="6529131" y="100853"/>
            <a:chExt cx="5184576" cy="5965631"/>
          </a:xfrm>
        </p:grpSpPr>
        <p:pic>
          <p:nvPicPr>
            <p:cNvPr id="14" name="Picture 13" descr="Image">
              <a:extLst>
                <a:ext uri="{FF2B5EF4-FFF2-40B4-BE49-F238E27FC236}">
                  <a16:creationId xmlns:a16="http://schemas.microsoft.com/office/drawing/2014/main" xmlns="" id="{82102575-1E93-2240-AC34-34BB80E8A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32" t="2353" r="6332" b="9412"/>
            <a:stretch>
              <a:fillRect/>
            </a:stretch>
          </p:blipFill>
          <p:spPr bwMode="auto">
            <a:xfrm>
              <a:off x="6529131" y="100853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18E89AB-DCC5-1241-BBBE-2096E8C58E41}"/>
                </a:ext>
              </a:extLst>
            </p:cNvPr>
            <p:cNvCxnSpPr/>
            <p:nvPr/>
          </p:nvCxnSpPr>
          <p:spPr>
            <a:xfrm flipH="1">
              <a:off x="8401339" y="2477117"/>
              <a:ext cx="288032" cy="79208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8F80C7B-760D-C441-B125-2FC670E02A37}"/>
                </a:ext>
              </a:extLst>
            </p:cNvPr>
            <p:cNvSpPr/>
            <p:nvPr/>
          </p:nvSpPr>
          <p:spPr>
            <a:xfrm>
              <a:off x="8689370" y="2765149"/>
              <a:ext cx="62389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cm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679DB143-E3C4-FE44-9514-CC412308D0D3}"/>
                </a:ext>
              </a:extLst>
            </p:cNvPr>
            <p:cNvSpPr/>
            <p:nvPr/>
          </p:nvSpPr>
          <p:spPr>
            <a:xfrm>
              <a:off x="10705595" y="5789485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2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16F8CF97-D8C1-9947-8EC2-9E65AB530F1F}"/>
                </a:ext>
              </a:extLst>
            </p:cNvPr>
            <p:cNvSpPr/>
            <p:nvPr/>
          </p:nvSpPr>
          <p:spPr>
            <a:xfrm>
              <a:off x="7609251" y="5501454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</a:t>
              </a:r>
              <a:r>
                <a:rPr lang="en-US" sz="20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2</a:t>
              </a:r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58E40C5-0A5B-9C46-9932-733AA065CA22}"/>
              </a:ext>
            </a:extLst>
          </p:cNvPr>
          <p:cNvSpPr txBox="1"/>
          <p:nvPr/>
        </p:nvSpPr>
        <p:spPr>
          <a:xfrm>
            <a:off x="5372085" y="227576"/>
            <a:ext cx="14478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Scale</a:t>
            </a:r>
            <a:endParaRPr lang="en-US" sz="1600" dirty="0">
              <a:solidFill>
                <a:srgbClr val="7030A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E1ACF1A-B405-5F43-B3A1-616E8F2C3755}"/>
              </a:ext>
            </a:extLst>
          </p:cNvPr>
          <p:cNvSpPr/>
          <p:nvPr/>
        </p:nvSpPr>
        <p:spPr>
          <a:xfrm>
            <a:off x="11490999" y="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I do </a:t>
            </a:r>
          </a:p>
        </p:txBody>
      </p:sp>
    </p:spTree>
    <p:extLst>
      <p:ext uri="{BB962C8B-B14F-4D97-AF65-F5344CB8AC3E}">
        <p14:creationId xmlns:p14="http://schemas.microsoft.com/office/powerpoint/2010/main" val="4161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203D628-F030-8E48-A605-5E45B56E80E4}"/>
              </a:ext>
            </a:extLst>
          </p:cNvPr>
          <p:cNvSpPr/>
          <p:nvPr/>
        </p:nvSpPr>
        <p:spPr>
          <a:xfrm>
            <a:off x="11346729" y="0"/>
            <a:ext cx="909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We do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5EEE5E91-AB06-3C4E-A2F4-BCA72FA7E554}"/>
              </a:ext>
            </a:extLst>
          </p:cNvPr>
          <p:cNvGrpSpPr/>
          <p:nvPr/>
        </p:nvGrpSpPr>
        <p:grpSpPr>
          <a:xfrm>
            <a:off x="773338" y="966591"/>
            <a:ext cx="4656337" cy="5214229"/>
            <a:chOff x="264435" y="0"/>
            <a:chExt cx="5184576" cy="5849455"/>
          </a:xfrm>
        </p:grpSpPr>
        <p:pic>
          <p:nvPicPr>
            <p:cNvPr id="27" name="Picture 26" descr="Image">
              <a:extLst>
                <a:ext uri="{FF2B5EF4-FFF2-40B4-BE49-F238E27FC236}">
                  <a16:creationId xmlns:a16="http://schemas.microsoft.com/office/drawing/2014/main" xmlns="" id="{C60A7D4F-B70F-964E-A5AF-5E68D0DDE3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32" t="2353" r="6332" b="9412"/>
            <a:stretch/>
          </p:blipFill>
          <p:spPr bwMode="auto">
            <a:xfrm>
              <a:off x="264435" y="0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86660D8A-7FBC-C242-BA02-7C489097F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7768" y="610449"/>
              <a:ext cx="1239469" cy="185003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617AC55A-D639-A84E-9C56-064213DEABA6}"/>
                </a:ext>
              </a:extLst>
            </p:cNvPr>
            <p:cNvSpPr/>
            <p:nvPr/>
          </p:nvSpPr>
          <p:spPr>
            <a:xfrm>
              <a:off x="3231960" y="1535465"/>
              <a:ext cx="694667" cy="41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4cm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98D2D76C-0631-0145-82FD-AAE3661C9A8C}"/>
                </a:ext>
              </a:extLst>
            </p:cNvPr>
            <p:cNvSpPr/>
            <p:nvPr/>
          </p:nvSpPr>
          <p:spPr>
            <a:xfrm>
              <a:off x="1344555" y="5400601"/>
              <a:ext cx="1440160" cy="4488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</a:t>
              </a:r>
              <a:r>
                <a:rPr lang="en-US" sz="200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Comic Sans MS" pitchFamily="66" charset="0"/>
                </a:rPr>
                <a:t>5</a:t>
              </a:r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36CA096-8BB5-4649-8BB3-FC4EB11812B0}"/>
              </a:ext>
            </a:extLst>
          </p:cNvPr>
          <p:cNvGrpSpPr/>
          <p:nvPr/>
        </p:nvGrpSpPr>
        <p:grpSpPr>
          <a:xfrm>
            <a:off x="6549009" y="750796"/>
            <a:ext cx="5020139" cy="5394175"/>
            <a:chOff x="6529131" y="100853"/>
            <a:chExt cx="5184576" cy="5965631"/>
          </a:xfrm>
        </p:grpSpPr>
        <p:pic>
          <p:nvPicPr>
            <p:cNvPr id="32" name="Picture 31" descr="Image">
              <a:extLst>
                <a:ext uri="{FF2B5EF4-FFF2-40B4-BE49-F238E27FC236}">
                  <a16:creationId xmlns:a16="http://schemas.microsoft.com/office/drawing/2014/main" xmlns="" id="{768F2E7A-C4D9-D346-9858-4685E0D1AD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2532" t="2353" r="6332" b="9412"/>
            <a:stretch>
              <a:fillRect/>
            </a:stretch>
          </p:blipFill>
          <p:spPr bwMode="auto">
            <a:xfrm>
              <a:off x="6529131" y="100853"/>
              <a:ext cx="5184576" cy="5400600"/>
            </a:xfrm>
            <a:prstGeom prst="rect">
              <a:avLst/>
            </a:prstGeom>
            <a:noFill/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80CAFF5-6D4D-2D4D-9DDA-8961F0E60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340" y="677504"/>
              <a:ext cx="2808311" cy="2591701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7E2A04D7-6520-1744-B2FC-E865AA7CE36C}"/>
                </a:ext>
              </a:extLst>
            </p:cNvPr>
            <p:cNvSpPr/>
            <p:nvPr/>
          </p:nvSpPr>
          <p:spPr>
            <a:xfrm>
              <a:off x="9429529" y="2228484"/>
              <a:ext cx="751933" cy="4084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15cm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BA2D755A-596C-D44F-A38A-E52F79CE09BD}"/>
                </a:ext>
              </a:extLst>
            </p:cNvPr>
            <p:cNvSpPr/>
            <p:nvPr/>
          </p:nvSpPr>
          <p:spPr>
            <a:xfrm>
              <a:off x="10705595" y="5789485"/>
              <a:ext cx="504056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1200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5145F768-8BBA-3D45-8E87-8C1624CAE016}"/>
                </a:ext>
              </a:extLst>
            </p:cNvPr>
            <p:cNvSpPr/>
            <p:nvPr/>
          </p:nvSpPr>
          <p:spPr>
            <a:xfrm>
              <a:off x="7609251" y="5501454"/>
              <a:ext cx="1440160" cy="4424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cap="none" spc="0" dirty="0">
                  <a:ln w="10541" cmpd="sng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1cm: 10m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0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655</Words>
  <Application>Microsoft Macintosh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AGCanYouNotBold</vt:lpstr>
      <vt:lpstr>Calibri</vt:lpstr>
      <vt:lpstr>Calibri Light</vt:lpstr>
      <vt:lpstr>Comic Sans MS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 Gemma [Woodlands Primary School]</dc:creator>
  <cp:lastModifiedBy>ROBERTS Gemma [Woodlands Primary School]</cp:lastModifiedBy>
  <cp:revision>2</cp:revision>
  <dcterms:created xsi:type="dcterms:W3CDTF">2021-05-11T03:35:59Z</dcterms:created>
  <dcterms:modified xsi:type="dcterms:W3CDTF">2021-05-11T04:24:44Z</dcterms:modified>
</cp:coreProperties>
</file>