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57" r:id="rId3"/>
    <p:sldId id="261" r:id="rId4"/>
    <p:sldId id="265" r:id="rId5"/>
    <p:sldId id="258" r:id="rId6"/>
    <p:sldId id="262" r:id="rId7"/>
    <p:sldId id="266" r:id="rId8"/>
    <p:sldId id="259" r:id="rId9"/>
    <p:sldId id="263" r:id="rId10"/>
    <p:sldId id="267" r:id="rId11"/>
    <p:sldId id="260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9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4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7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50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83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998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6F82B7-FA1C-884A-A8C6-198D80C7681D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45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303078"/>
            <a:ext cx="9144000" cy="1655762"/>
          </a:xfrm>
        </p:spPr>
        <p:txBody>
          <a:bodyPr/>
          <a:lstStyle/>
          <a:p>
            <a:r>
              <a:rPr lang="en-US" dirty="0"/>
              <a:t>Created By: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4"/>
          <a:stretch/>
        </p:blipFill>
        <p:spPr>
          <a:xfrm>
            <a:off x="1179194" y="101600"/>
            <a:ext cx="983361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49" y="1052393"/>
            <a:ext cx="9144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02" y="0"/>
            <a:ext cx="3204002" cy="1570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309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93" y="1520529"/>
            <a:ext cx="9588500" cy="3924300"/>
          </a:xfrm>
        </p:spPr>
      </p:pic>
    </p:spTree>
    <p:extLst>
      <p:ext uri="{BB962C8B-B14F-4D97-AF65-F5344CB8AC3E}">
        <p14:creationId xmlns:p14="http://schemas.microsoft.com/office/powerpoint/2010/main" val="15209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15" y="142105"/>
            <a:ext cx="3966285" cy="1623288"/>
          </a:xfrm>
        </p:spPr>
      </p:pic>
      <p:sp>
        <p:nvSpPr>
          <p:cNvPr id="7" name="TextBox 6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3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0" y="1025666"/>
            <a:ext cx="10402785" cy="48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18" y="97619"/>
            <a:ext cx="3317164" cy="15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9518" y="5547114"/>
            <a:ext cx="18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Museum website</a:t>
            </a:r>
          </a:p>
        </p:txBody>
      </p:sp>
    </p:spTree>
    <p:extLst>
      <p:ext uri="{BB962C8B-B14F-4D97-AF65-F5344CB8AC3E}">
        <p14:creationId xmlns:p14="http://schemas.microsoft.com/office/powerpoint/2010/main" val="127577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2" y="1467892"/>
            <a:ext cx="889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34" y="0"/>
            <a:ext cx="4403109" cy="1981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65732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{7949513A-E525-7049-8B9B-9C62425389E9}tf10001071_mac</Template>
  <TotalTime>26224</TotalTime>
  <Words>48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How do you know?</vt:lpstr>
      <vt:lpstr>PowerPoint Presentation</vt:lpstr>
      <vt:lpstr>PowerPoint Presentation</vt:lpstr>
      <vt:lpstr>How do you know?</vt:lpstr>
      <vt:lpstr>PowerPoint Presentation</vt:lpstr>
      <vt:lpstr>PowerPoint Presentation</vt:lpstr>
      <vt:lpstr>How do you know?</vt:lpstr>
      <vt:lpstr>PowerPoint Presentation</vt:lpstr>
      <vt:lpstr>PowerPoint Presentation</vt:lpstr>
      <vt:lpstr>How do you know?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8</cp:revision>
  <dcterms:created xsi:type="dcterms:W3CDTF">2021-02-21T11:44:03Z</dcterms:created>
  <dcterms:modified xsi:type="dcterms:W3CDTF">2022-02-13T06:37:11Z</dcterms:modified>
</cp:coreProperties>
</file>