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77" r:id="rId4"/>
    <p:sldId id="259" r:id="rId5"/>
    <p:sldId id="269" r:id="rId6"/>
    <p:sldId id="266" r:id="rId7"/>
  </p:sldIdLst>
  <p:sldSz cx="9144000" cy="5715000" type="screen16x10"/>
  <p:notesSz cx="6858000" cy="9144000"/>
  <p:embeddedFontLst>
    <p:embeddedFont>
      <p:font typeface="Annai MN" pitchFamily="2" charset="77"/>
      <p:regular r:id="rId9"/>
    </p:embeddedFont>
    <p:embeddedFont>
      <p:font typeface="Basic" panose="02010503040500020004" pitchFamily="2" charset="77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RWkyK1gESe2i/uh75AC2cxnkF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2"/>
  </p:normalViewPr>
  <p:slideViewPr>
    <p:cSldViewPr snapToGrid="0">
      <p:cViewPr varScale="1">
        <p:scale>
          <a:sx n="125" d="100"/>
          <a:sy n="125" d="100"/>
        </p:scale>
        <p:origin x="1240" y="1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4183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5626100" y="1193800"/>
            <a:ext cx="4064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1435100" y="-787400"/>
            <a:ext cx="4064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457200" y="1111250"/>
            <a:ext cx="4038600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4648200" y="1111250"/>
            <a:ext cx="4038600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2686182" y="-895482"/>
            <a:ext cx="3771636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link/w/MnUNEkMsjf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CC7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593522" y="434111"/>
            <a:ext cx="8016128" cy="482783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-223904">
            <a:off x="604812" y="473623"/>
            <a:ext cx="8016128" cy="482783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0639" y="1617164"/>
            <a:ext cx="9204474" cy="132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rgbClr val="CC7CFF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C</a:t>
            </a:r>
            <a:r>
              <a:rPr lang="en-US" sz="9600" dirty="0">
                <a:solidFill>
                  <a:srgbClr val="FD62C5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o</a:t>
            </a:r>
            <a:r>
              <a:rPr lang="en-US" sz="9600" dirty="0">
                <a:solidFill>
                  <a:srgbClr val="FEA537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n</a:t>
            </a:r>
            <a:r>
              <a:rPr lang="en-US" sz="9600" dirty="0">
                <a:solidFill>
                  <a:srgbClr val="FFE41B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v</a:t>
            </a:r>
            <a:r>
              <a:rPr lang="en-US" sz="9600" b="0" i="0" u="none" strike="noStrike" cap="none" dirty="0">
                <a:solidFill>
                  <a:srgbClr val="A6FF1B"/>
                </a:solidFill>
                <a:latin typeface="Annai MN" pitchFamily="2" charset="77"/>
                <a:ea typeface="Annai MN" pitchFamily="2" charset="77"/>
                <a:cs typeface="Annai MN" pitchFamily="2" charset="77"/>
                <a:sym typeface="Arial"/>
              </a:rPr>
              <a:t>i</a:t>
            </a:r>
            <a:r>
              <a:rPr lang="en-US" sz="9600" dirty="0">
                <a:solidFill>
                  <a:srgbClr val="3CE7F3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c</a:t>
            </a:r>
            <a:r>
              <a:rPr lang="en-US" sz="9600" dirty="0">
                <a:solidFill>
                  <a:srgbClr val="CC7CFF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t</a:t>
            </a:r>
            <a:r>
              <a:rPr lang="en-US" sz="9600" dirty="0">
                <a:solidFill>
                  <a:srgbClr val="FD62C5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s</a:t>
            </a:r>
            <a:endParaRPr sz="9600" b="0" i="0" u="none" strike="noStrike" cap="none" dirty="0">
              <a:solidFill>
                <a:srgbClr val="FD62CD"/>
              </a:solidFill>
              <a:latin typeface="Annai MN" pitchFamily="2" charset="77"/>
              <a:ea typeface="Annai MN" pitchFamily="2" charset="77"/>
              <a:cs typeface="Annai MN" pitchFamily="2" charset="77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822814" y="2874860"/>
            <a:ext cx="529119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 dirty="0" err="1">
                <a:solidFill>
                  <a:schemeClr val="dk1"/>
                </a:solidFill>
                <a:latin typeface="Annai MN" pitchFamily="2" charset="77"/>
                <a:ea typeface="Annai MN" pitchFamily="2" charset="77"/>
                <a:cs typeface="Annai MN" pitchFamily="2" charset="77"/>
                <a:sym typeface="Arial"/>
              </a:rPr>
              <a:t>HaSS</a:t>
            </a:r>
            <a:endParaRPr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FFE4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261000" y="253950"/>
            <a:ext cx="8622000" cy="52071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-126" y="1143431"/>
            <a:ext cx="92046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00B0F0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BTN- First Fleet &amp; Convicts</a:t>
            </a:r>
            <a:endParaRPr dirty="0">
              <a:solidFill>
                <a:srgbClr val="00B0F0"/>
              </a:solidFill>
              <a:latin typeface="Annai MN" pitchFamily="2" charset="77"/>
              <a:ea typeface="Annai MN" pitchFamily="2" charset="77"/>
              <a:cs typeface="Annai MN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472808-4BD7-AB06-5F23-9D13F0106221}"/>
              </a:ext>
            </a:extLst>
          </p:cNvPr>
          <p:cNvSpPr txBox="1"/>
          <p:nvPr/>
        </p:nvSpPr>
        <p:spPr>
          <a:xfrm>
            <a:off x="1798320" y="2716312"/>
            <a:ext cx="673118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Annai MN" pitchFamily="2" charset="77"/>
                <a:ea typeface="Annai MN" pitchFamily="2" charset="77"/>
                <a:cs typeface="Annai MN" pitchFamily="2" charset="77"/>
                <a:hlinkClick r:id="rId3"/>
              </a:rPr>
              <a:t>https://video.link/w/MnUNEkMsjfY#</a:t>
            </a:r>
            <a:r>
              <a:rPr lang="en-US" sz="2500" dirty="0">
                <a:latin typeface="Annai MN" pitchFamily="2" charset="77"/>
                <a:ea typeface="Annai MN" pitchFamily="2" charset="77"/>
                <a:cs typeface="Annai MN" pitchFamily="2" charset="77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3CE7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296333" y="268112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510015" y="1931323"/>
            <a:ext cx="8551333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1600" dirty="0">
                <a:latin typeface="Annai MN" pitchFamily="2" charset="77"/>
                <a:ea typeface="Annai MN" pitchFamily="2" charset="77"/>
                <a:cs typeface="Annai MN" pitchFamily="2" charset="77"/>
              </a:rPr>
              <a:t>In the 1700s, Britain was the wealthiest country in the world. </a:t>
            </a: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1600" dirty="0">
                <a:latin typeface="Annai MN" pitchFamily="2" charset="77"/>
                <a:ea typeface="Annai MN" pitchFamily="2" charset="77"/>
                <a:cs typeface="Annai MN" pitchFamily="2" charset="77"/>
              </a:rPr>
              <a:t>Rich people could provide their children with food, nice clothes, a warm house and an education. </a:t>
            </a:r>
          </a:p>
          <a:p>
            <a:pPr marL="533400" lvl="1" algn="l" rtl="0">
              <a:spcBef>
                <a:spcPts val="0"/>
              </a:spcBef>
              <a:spcAft>
                <a:spcPts val="0"/>
              </a:spcAft>
              <a:buSzPts val="2400"/>
            </a:pPr>
            <a:endParaRPr lang="en-AU" sz="1600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1600" dirty="0">
                <a:latin typeface="Annai MN" pitchFamily="2" charset="77"/>
                <a:ea typeface="Annai MN" pitchFamily="2" charset="77"/>
                <a:cs typeface="Annai MN" pitchFamily="2" charset="77"/>
              </a:rPr>
              <a:t>While some people were rich, others were poor. </a:t>
            </a: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1600" dirty="0">
                <a:latin typeface="Annai MN" pitchFamily="2" charset="77"/>
                <a:ea typeface="Annai MN" pitchFamily="2" charset="77"/>
                <a:cs typeface="Annai MN" pitchFamily="2" charset="77"/>
              </a:rPr>
              <a:t>Poor people had no money and no food. </a:t>
            </a: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1600" dirty="0">
                <a:latin typeface="Annai MN" pitchFamily="2" charset="77"/>
                <a:ea typeface="Annai MN" pitchFamily="2" charset="77"/>
                <a:cs typeface="Annai MN" pitchFamily="2" charset="77"/>
              </a:rPr>
              <a:t>They had to work as servants for the rich. </a:t>
            </a: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1600" dirty="0">
                <a:latin typeface="Annai MN" pitchFamily="2" charset="77"/>
                <a:ea typeface="Annai MN" pitchFamily="2" charset="77"/>
                <a:cs typeface="Annai MN" pitchFamily="2" charset="77"/>
              </a:rPr>
              <a:t>Poor children did not attend school. </a:t>
            </a:r>
          </a:p>
          <a:p>
            <a:pPr marL="533400" lvl="1" algn="l" rtl="0">
              <a:spcBef>
                <a:spcPts val="0"/>
              </a:spcBef>
              <a:spcAft>
                <a:spcPts val="0"/>
              </a:spcAft>
              <a:buSzPts val="2400"/>
            </a:pPr>
            <a:endParaRPr lang="en-AU" sz="1600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1600" dirty="0">
                <a:latin typeface="Annai MN" pitchFamily="2" charset="77"/>
                <a:ea typeface="Annai MN" pitchFamily="2" charset="77"/>
                <a:cs typeface="Annai MN" pitchFamily="2" charset="77"/>
              </a:rPr>
              <a:t>When machines were invented, many people lost their jobs because workers were no longer needed.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Basic"/>
              <a:ea typeface="Basic"/>
              <a:cs typeface="Basic"/>
              <a:sym typeface="Basic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0" y="490508"/>
            <a:ext cx="9204474" cy="127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3CE7F3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Life in Britain during the 1700s</a:t>
            </a:r>
            <a:r>
              <a:rPr lang="en-US" sz="4800" dirty="0">
                <a:solidFill>
                  <a:srgbClr val="FD62CD"/>
                </a:solidFill>
                <a:latin typeface="Annai MN" pitchFamily="2" charset="77"/>
                <a:ea typeface="Annai MN" pitchFamily="2" charset="77"/>
                <a:cs typeface="Annai MN" pitchFamily="2" charset="77"/>
                <a:sym typeface="Arial"/>
              </a:rPr>
              <a:t> </a:t>
            </a:r>
            <a:endParaRPr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96483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/>
          <p:nvPr/>
        </p:nvSpPr>
        <p:spPr>
          <a:xfrm>
            <a:off x="0" y="4032"/>
            <a:ext cx="9204474" cy="5735159"/>
          </a:xfrm>
          <a:prstGeom prst="rect">
            <a:avLst/>
          </a:prstGeom>
          <a:solidFill>
            <a:srgbClr val="FEA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296333" y="268112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673520" y="1255699"/>
            <a:ext cx="8339953" cy="38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AU" sz="1900" b="0" i="0" dirty="0">
                <a:solidFill>
                  <a:srgbClr val="FFC000"/>
                </a:solidFill>
                <a:effectLst/>
                <a:latin typeface="Annai MN" pitchFamily="2" charset="77"/>
                <a:ea typeface="Annai MN" pitchFamily="2" charset="77"/>
                <a:cs typeface="Annai MN" pitchFamily="2" charset="77"/>
              </a:rPr>
              <a:t>What was life like in Britain during the late 1700s?</a:t>
            </a:r>
          </a:p>
          <a:p>
            <a:pPr algn="l"/>
            <a:endParaRPr lang="en-AU" sz="1900" b="0" i="0" dirty="0">
              <a:solidFill>
                <a:srgbClr val="FFC000"/>
              </a:solidFill>
              <a:effectLst/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1900" b="0" i="0" dirty="0">
                <a:solidFill>
                  <a:srgbClr val="FFC000"/>
                </a:solidFill>
                <a:effectLst/>
                <a:latin typeface="Annai MN" pitchFamily="2" charset="77"/>
                <a:ea typeface="Annai MN" pitchFamily="2" charset="77"/>
                <a:cs typeface="Annai MN" pitchFamily="2" charset="77"/>
              </a:rPr>
              <a:t> Why were there so many convicts?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AU" sz="1900" b="0" i="0" dirty="0">
              <a:solidFill>
                <a:srgbClr val="FFC000"/>
              </a:solidFill>
              <a:effectLst/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1900" dirty="0">
                <a:solidFill>
                  <a:srgbClr val="FFC000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What crimes do you think the convicts </a:t>
            </a:r>
            <a:r>
              <a:rPr lang="en-AU" sz="1900" dirty="0" err="1">
                <a:solidFill>
                  <a:srgbClr val="FFC000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commited</a:t>
            </a:r>
            <a:r>
              <a:rPr lang="en-AU" sz="1900" dirty="0">
                <a:solidFill>
                  <a:srgbClr val="FFC000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. Why do you think they </a:t>
            </a:r>
            <a:r>
              <a:rPr lang="en-AU" sz="1900" dirty="0" err="1">
                <a:solidFill>
                  <a:srgbClr val="FFC000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commited</a:t>
            </a:r>
            <a:r>
              <a:rPr lang="en-AU" sz="1900" dirty="0">
                <a:solidFill>
                  <a:srgbClr val="FFC000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 these crimes?</a:t>
            </a:r>
            <a:endParaRPr lang="en-AU" sz="1900" b="0" i="0" dirty="0">
              <a:solidFill>
                <a:srgbClr val="FFC000"/>
              </a:solidFill>
              <a:effectLst/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AU" sz="1900" b="0" i="0" dirty="0">
              <a:solidFill>
                <a:srgbClr val="FFC000"/>
              </a:solidFill>
              <a:effectLst/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1900" b="0" i="0" dirty="0">
                <a:solidFill>
                  <a:srgbClr val="FFC000"/>
                </a:solidFill>
                <a:effectLst/>
                <a:latin typeface="Annai MN" pitchFamily="2" charset="77"/>
                <a:ea typeface="Annai MN" pitchFamily="2" charset="77"/>
                <a:cs typeface="Annai MN" pitchFamily="2" charset="77"/>
              </a:rPr>
              <a:t>What did the government decide to do with all the convicts? </a:t>
            </a:r>
          </a:p>
          <a:p>
            <a:br>
              <a:rPr lang="en-AU" sz="1900" dirty="0"/>
            </a:br>
            <a:endParaRPr lang="en-AU" sz="1900" b="0" i="0" dirty="0">
              <a:solidFill>
                <a:srgbClr val="172714"/>
              </a:solidFill>
              <a:effectLst/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172714"/>
              </a:solidFill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AU" sz="2800" b="0" i="0" dirty="0">
              <a:solidFill>
                <a:srgbClr val="172714"/>
              </a:solidFill>
              <a:effectLst/>
              <a:latin typeface="Annai MN" pitchFamily="2" charset="77"/>
              <a:ea typeface="Annai MN" pitchFamily="2" charset="77"/>
              <a:cs typeface="Annai MN" pitchFamily="2" charset="77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0" y="459005"/>
            <a:ext cx="9204474" cy="93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CC7CFF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endParaRPr sz="6600" dirty="0">
              <a:solidFill>
                <a:srgbClr val="FD62C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2" descr="Teacher Leader Project - MISS MACKEY">
            <a:extLst>
              <a:ext uri="{FF2B5EF4-FFF2-40B4-BE49-F238E27FC236}">
                <a16:creationId xmlns:a16="http://schemas.microsoft.com/office/drawing/2014/main" id="{9C05FFF7-AF22-2CAA-CA6E-F5A5BFD78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2" y="3651955"/>
            <a:ext cx="2782147" cy="179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D463D2-3046-7B7D-5F5D-6AFFC8381E0D}"/>
              </a:ext>
            </a:extLst>
          </p:cNvPr>
          <p:cNvSpPr txBox="1"/>
          <p:nvPr/>
        </p:nvSpPr>
        <p:spPr>
          <a:xfrm>
            <a:off x="3907190" y="3888622"/>
            <a:ext cx="4406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Number 1 Collect 1 A3 paper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Number 2 fold paper in quarters (placemat)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Each member in the group write their corresponding number to the question number. E.g. number 1’s write down question number 1.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FD62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4"/>
          <p:cNvSpPr/>
          <p:nvPr/>
        </p:nvSpPr>
        <p:spPr>
          <a:xfrm>
            <a:off x="291292" y="254000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4"/>
          <p:cNvSpPr txBox="1"/>
          <p:nvPr/>
        </p:nvSpPr>
        <p:spPr>
          <a:xfrm>
            <a:off x="150796" y="529563"/>
            <a:ext cx="9204474" cy="579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solidFill>
                  <a:srgbClr val="FF82F5"/>
                </a:solidFill>
                <a:latin typeface="Annai MN" pitchFamily="2" charset="77"/>
                <a:ea typeface="Annai MN" pitchFamily="2" charset="77"/>
                <a:cs typeface="Annai MN" pitchFamily="2" charset="77"/>
                <a:sym typeface="Arial"/>
              </a:rPr>
              <a:t>5 Senses of a Convict</a:t>
            </a:r>
            <a:endParaRPr dirty="0">
              <a:solidFill>
                <a:srgbClr val="FF82F5"/>
              </a:solidFill>
              <a:latin typeface="Annai MN" pitchFamily="2" charset="77"/>
              <a:ea typeface="Annai MN" pitchFamily="2" charset="77"/>
              <a:cs typeface="Annai MN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A1D8EC-70D6-273E-BC43-95E69EBA3E45}"/>
              </a:ext>
            </a:extLst>
          </p:cNvPr>
          <p:cNvSpPr txBox="1"/>
          <p:nvPr/>
        </p:nvSpPr>
        <p:spPr>
          <a:xfrm>
            <a:off x="578877" y="1466015"/>
            <a:ext cx="69697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nnai MN" pitchFamily="2" charset="77"/>
                <a:ea typeface="Annai MN" pitchFamily="2" charset="77"/>
                <a:cs typeface="Annai MN" pitchFamily="2" charset="77"/>
              </a:rPr>
              <a:t>Using </a:t>
            </a:r>
            <a:r>
              <a:rPr lang="en-US" sz="2000" dirty="0" err="1">
                <a:latin typeface="Annai MN" pitchFamily="2" charset="77"/>
                <a:ea typeface="Annai MN" pitchFamily="2" charset="77"/>
                <a:cs typeface="Annai MN" pitchFamily="2" charset="77"/>
              </a:rPr>
              <a:t>Popplet</a:t>
            </a:r>
            <a:r>
              <a:rPr lang="en-US" sz="2000" dirty="0">
                <a:latin typeface="Annai MN" pitchFamily="2" charset="77"/>
                <a:ea typeface="Annai MN" pitchFamily="2" charset="77"/>
                <a:cs typeface="Annai MN" pitchFamily="2" charset="77"/>
              </a:rPr>
              <a:t> create a graphic </a:t>
            </a:r>
            <a:r>
              <a:rPr lang="en-US" sz="2000" dirty="0" err="1">
                <a:latin typeface="Annai MN" pitchFamily="2" charset="77"/>
                <a:ea typeface="Annai MN" pitchFamily="2" charset="77"/>
                <a:cs typeface="Annai MN" pitchFamily="2" charset="77"/>
              </a:rPr>
              <a:t>organiser</a:t>
            </a:r>
            <a:r>
              <a:rPr lang="en-US" sz="2000" dirty="0">
                <a:latin typeface="Annai MN" pitchFamily="2" charset="77"/>
                <a:ea typeface="Annai MN" pitchFamily="2" charset="77"/>
                <a:cs typeface="Annai MN" pitchFamily="2" charset="77"/>
              </a:rPr>
              <a:t> to describe what you would:</a:t>
            </a:r>
          </a:p>
          <a:p>
            <a:endParaRPr lang="en-US" sz="2000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nnai MN" pitchFamily="2" charset="77"/>
                <a:ea typeface="Annai MN" pitchFamily="2" charset="77"/>
                <a:cs typeface="Annai MN" pitchFamily="2" charset="77"/>
              </a:rPr>
              <a:t>See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nnai MN" pitchFamily="2" charset="77"/>
                <a:ea typeface="Annai MN" pitchFamily="2" charset="77"/>
                <a:cs typeface="Annai MN" pitchFamily="2" charset="77"/>
              </a:rPr>
              <a:t>Hear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nnai MN" pitchFamily="2" charset="77"/>
                <a:ea typeface="Annai MN" pitchFamily="2" charset="77"/>
                <a:cs typeface="Annai MN" pitchFamily="2" charset="77"/>
              </a:rPr>
              <a:t>Smell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nnai MN" pitchFamily="2" charset="77"/>
                <a:ea typeface="Annai MN" pitchFamily="2" charset="77"/>
                <a:cs typeface="Annai MN" pitchFamily="2" charset="77"/>
              </a:rPr>
              <a:t>Taste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nnai MN" pitchFamily="2" charset="77"/>
                <a:ea typeface="Annai MN" pitchFamily="2" charset="77"/>
                <a:cs typeface="Annai MN" pitchFamily="2" charset="77"/>
              </a:rPr>
              <a:t>touch (feel)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r>
              <a:rPr lang="en-US" sz="2000" dirty="0">
                <a:latin typeface="Annai MN" pitchFamily="2" charset="77"/>
                <a:ea typeface="Annai MN" pitchFamily="2" charset="77"/>
                <a:cs typeface="Annai MN" pitchFamily="2" charset="77"/>
              </a:rPr>
              <a:t>If you were a convict…</a:t>
            </a:r>
          </a:p>
        </p:txBody>
      </p:sp>
      <p:pic>
        <p:nvPicPr>
          <p:cNvPr id="13" name="Google Shape;155;p23">
            <a:extLst>
              <a:ext uri="{FF2B5EF4-FFF2-40B4-BE49-F238E27FC236}">
                <a16:creationId xmlns:a16="http://schemas.microsoft.com/office/drawing/2014/main" id="{BFE225D8-7556-94DF-8CD5-08A25E8D56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8813" y="2081473"/>
            <a:ext cx="2214369" cy="310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Five Senses Graphic Organizer, Lesson Plans - The Mailbox">
            <a:extLst>
              <a:ext uri="{FF2B5EF4-FFF2-40B4-BE49-F238E27FC236}">
                <a16:creationId xmlns:a16="http://schemas.microsoft.com/office/drawing/2014/main" id="{B8DD50CA-F8DB-F02E-B685-FE26EB121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40" y="2388855"/>
            <a:ext cx="32512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A6FF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1"/>
          <p:cNvSpPr/>
          <p:nvPr/>
        </p:nvSpPr>
        <p:spPr>
          <a:xfrm>
            <a:off x="296333" y="268112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296333" y="914120"/>
            <a:ext cx="862189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A6FF1B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Exit Ticket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rgbClr val="A6FF1B"/>
              </a:solidFill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What are 2 questions you would ask a convict?</a:t>
            </a:r>
            <a:r>
              <a:rPr lang="en-US" sz="4000" dirty="0">
                <a:solidFill>
                  <a:schemeClr val="tx1"/>
                </a:solidFill>
                <a:latin typeface="Annai MN" pitchFamily="2" charset="77"/>
                <a:ea typeface="Annai MN" pitchFamily="2" charset="77"/>
                <a:cs typeface="Annai MN" pitchFamily="2" charset="77"/>
                <a:sym typeface="Arial"/>
              </a:rPr>
              <a:t>  </a:t>
            </a:r>
            <a:endParaRPr dirty="0">
              <a:solidFill>
                <a:schemeClr val="tx1"/>
              </a:solidFill>
              <a:latin typeface="Annai MN" pitchFamily="2" charset="77"/>
              <a:ea typeface="Annai MN" pitchFamily="2" charset="77"/>
              <a:cs typeface="Annai MN" pitchFamily="2" charset="77"/>
            </a:endParaRPr>
          </a:p>
        </p:txBody>
      </p:sp>
      <p:pic>
        <p:nvPicPr>
          <p:cNvPr id="5122" name="Picture 2" descr="Gold Tickets $400 → Buy Today For Early Bird Pricing - Gold Ticket Clipart  PNG Image | Transparent PNG Free Download on SeekPNG">
            <a:extLst>
              <a:ext uri="{FF2B5EF4-FFF2-40B4-BE49-F238E27FC236}">
                <a16:creationId xmlns:a16="http://schemas.microsoft.com/office/drawing/2014/main" id="{DAC2FAB2-F86B-2C88-6D6A-EC342E0E1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110239"/>
            <a:ext cx="45847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246</Words>
  <Application>Microsoft Macintosh PowerPoint</Application>
  <PresentationFormat>On-screen Show (16:10)</PresentationFormat>
  <Paragraphs>42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Basic</vt:lpstr>
      <vt:lpstr>Calibri</vt:lpstr>
      <vt:lpstr>Annai MN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Maddi Gorton</dc:creator>
  <cp:lastModifiedBy>TAN Eunice [Woodlands Primary School]</cp:lastModifiedBy>
  <cp:revision>3</cp:revision>
  <dcterms:created xsi:type="dcterms:W3CDTF">2019-04-27T14:48:50Z</dcterms:created>
  <dcterms:modified xsi:type="dcterms:W3CDTF">2023-01-28T08:08:49Z</dcterms:modified>
</cp:coreProperties>
</file>