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9" r:id="rId4"/>
    <p:sldId id="286" r:id="rId5"/>
    <p:sldId id="257" r:id="rId6"/>
    <p:sldId id="284" r:id="rId7"/>
    <p:sldId id="285" r:id="rId8"/>
    <p:sldId id="273" r:id="rId9"/>
    <p:sldId id="266" r:id="rId10"/>
    <p:sldId id="287" r:id="rId11"/>
    <p:sldId id="288" r:id="rId12"/>
    <p:sldId id="274" r:id="rId13"/>
  </p:sldIdLst>
  <p:sldSz cx="9144000" cy="5715000" type="screen16x10"/>
  <p:notesSz cx="6858000" cy="9144000"/>
  <p:embeddedFontLst>
    <p:embeddedFont>
      <p:font typeface="AGSORRYNOTSORRY" panose="02000603000000000000" pitchFamily="2" charset="0"/>
      <p:regular r:id="rId15"/>
    </p:embeddedFont>
    <p:embeddedFont>
      <p:font typeface="Annai MN" pitchFamily="2" charset="77"/>
      <p:regular r:id="rId16"/>
    </p:embeddedFont>
    <p:embeddedFont>
      <p:font typeface="Arima Koshi" pitchFamily="2" charset="77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pjfnzAR8N9WC/aiRu7shapAO5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84F8"/>
    <a:srgbClr val="00FDFF"/>
    <a:srgbClr val="FF80F9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1"/>
    <p:restoredTop sz="94662"/>
  </p:normalViewPr>
  <p:slideViewPr>
    <p:cSldViewPr snapToGrid="0">
      <p:cViewPr varScale="1">
        <p:scale>
          <a:sx n="125" d="100"/>
          <a:sy n="125" d="100"/>
        </p:scale>
        <p:origin x="1000" y="1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7911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882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5589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5199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editing</a:t>
            </a: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editing</a:t>
            </a: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3404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633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2686182" y="-895482"/>
            <a:ext cx="3771636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5626100" y="1193800"/>
            <a:ext cx="4064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435100" y="-787400"/>
            <a:ext cx="4064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FF8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593522" y="434111"/>
            <a:ext cx="8016128" cy="482783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-223904">
            <a:off x="604812" y="473623"/>
            <a:ext cx="8016128" cy="482783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-60474" y="1885372"/>
            <a:ext cx="9204474" cy="245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CC7CFF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E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FD62C9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x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FEA537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p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FFE41B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a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A6FF1B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n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3CE7F3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d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CC7CFF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e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FEA537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d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FD62CD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 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FFE41B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N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A6FF1B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o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3CE7F3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t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CC7CFF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a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FD62CD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t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FEA537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i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FFE41B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o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A6FF1B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n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3CE7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2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4479667" y="2719001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37;p5">
            <a:extLst>
              <a:ext uri="{FF2B5EF4-FFF2-40B4-BE49-F238E27FC236}">
                <a16:creationId xmlns:a16="http://schemas.microsoft.com/office/drawing/2014/main" id="{2A6686EE-282B-5E38-FB31-8851080B573A}"/>
              </a:ext>
            </a:extLst>
          </p:cNvPr>
          <p:cNvSpPr txBox="1"/>
          <p:nvPr/>
        </p:nvSpPr>
        <p:spPr>
          <a:xfrm>
            <a:off x="1103253" y="605027"/>
            <a:ext cx="712215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000" dirty="0">
                <a:solidFill>
                  <a:srgbClr val="00FDFF"/>
                </a:solidFill>
                <a:latin typeface="Arima Koshi" pitchFamily="2" charset="77"/>
                <a:ea typeface="Annai MN" pitchFamily="2" charset="77"/>
                <a:cs typeface="Arima Koshi" pitchFamily="2" charset="77"/>
                <a:sym typeface="Calibri"/>
              </a:rPr>
              <a:t>Now I am going to show you three ways to write the number 78 328</a:t>
            </a:r>
            <a:endParaRPr lang="en-AU" sz="3000" dirty="0">
              <a:solidFill>
                <a:srgbClr val="00FDFF"/>
              </a:solidFill>
              <a:latin typeface="Annai MN" pitchFamily="2" charset="77"/>
              <a:ea typeface="Annai MN" pitchFamily="2" charset="77"/>
              <a:cs typeface="Annai MN" pitchFamily="2" charset="77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F3810C-B298-A9BD-B7D7-559EE5FE3E94}"/>
              </a:ext>
            </a:extLst>
          </p:cNvPr>
          <p:cNvSpPr txBox="1"/>
          <p:nvPr/>
        </p:nvSpPr>
        <p:spPr>
          <a:xfrm>
            <a:off x="512027" y="1769780"/>
            <a:ext cx="2389371" cy="2452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6CE73-59E1-04A6-A0AE-F40FC6CAF891}"/>
              </a:ext>
            </a:extLst>
          </p:cNvPr>
          <p:cNvSpPr txBox="1"/>
          <p:nvPr/>
        </p:nvSpPr>
        <p:spPr>
          <a:xfrm>
            <a:off x="3435011" y="1769779"/>
            <a:ext cx="2458642" cy="2452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34E395-9663-A4F1-912C-D5AF8516EBDB}"/>
              </a:ext>
            </a:extLst>
          </p:cNvPr>
          <p:cNvSpPr txBox="1"/>
          <p:nvPr/>
        </p:nvSpPr>
        <p:spPr>
          <a:xfrm>
            <a:off x="6427266" y="1769779"/>
            <a:ext cx="2396992" cy="2452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Google Shape;137;p5">
            <a:extLst>
              <a:ext uri="{FF2B5EF4-FFF2-40B4-BE49-F238E27FC236}">
                <a16:creationId xmlns:a16="http://schemas.microsoft.com/office/drawing/2014/main" id="{0B961EC9-6872-D551-BAFE-0385710F0D3B}"/>
              </a:ext>
            </a:extLst>
          </p:cNvPr>
          <p:cNvSpPr txBox="1"/>
          <p:nvPr/>
        </p:nvSpPr>
        <p:spPr>
          <a:xfrm>
            <a:off x="1103252" y="4303222"/>
            <a:ext cx="7122159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500" dirty="0">
                <a:solidFill>
                  <a:srgbClr val="00FDFF"/>
                </a:solidFill>
                <a:latin typeface="Arima Koshi" pitchFamily="2" charset="77"/>
                <a:ea typeface="Annai MN" pitchFamily="2" charset="77"/>
                <a:cs typeface="Arima Koshi" pitchFamily="2" charset="77"/>
                <a:sym typeface="Calibri"/>
              </a:rPr>
              <a:t>Now it’s your turn. Divide your whiteboard in to thirds and  show me three ways to make the number 24 354</a:t>
            </a:r>
            <a:endParaRPr lang="en-AU" sz="2500" dirty="0">
              <a:solidFill>
                <a:srgbClr val="00FDFF"/>
              </a:solidFill>
              <a:latin typeface="Annai MN" pitchFamily="2" charset="77"/>
              <a:ea typeface="Annai MN" pitchFamily="2" charset="77"/>
              <a:cs typeface="Annai MN" pitchFamily="2" charset="77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8580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3CE7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2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4479667" y="2719001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37;p5">
            <a:extLst>
              <a:ext uri="{FF2B5EF4-FFF2-40B4-BE49-F238E27FC236}">
                <a16:creationId xmlns:a16="http://schemas.microsoft.com/office/drawing/2014/main" id="{2A6686EE-282B-5E38-FB31-8851080B573A}"/>
              </a:ext>
            </a:extLst>
          </p:cNvPr>
          <p:cNvSpPr txBox="1"/>
          <p:nvPr/>
        </p:nvSpPr>
        <p:spPr>
          <a:xfrm>
            <a:off x="1103253" y="605027"/>
            <a:ext cx="712215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dirty="0">
                <a:solidFill>
                  <a:srgbClr val="00FDFF"/>
                </a:solidFill>
                <a:latin typeface="Arima Koshi" pitchFamily="2" charset="77"/>
                <a:ea typeface="Annai MN" pitchFamily="2" charset="77"/>
                <a:cs typeface="Arima Koshi" pitchFamily="2" charset="77"/>
                <a:sym typeface="Calibri"/>
              </a:rPr>
              <a:t>Now it’s your turn. Show me three ways to make the number 24 354</a:t>
            </a:r>
            <a:endParaRPr lang="en-AU" sz="4000" dirty="0">
              <a:solidFill>
                <a:srgbClr val="00FDFF"/>
              </a:solidFill>
              <a:latin typeface="Annai MN" pitchFamily="2" charset="77"/>
              <a:ea typeface="Annai MN" pitchFamily="2" charset="77"/>
              <a:cs typeface="Annai MN" pitchFamily="2" charset="77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F3810C-B298-A9BD-B7D7-559EE5FE3E94}"/>
              </a:ext>
            </a:extLst>
          </p:cNvPr>
          <p:cNvSpPr txBox="1"/>
          <p:nvPr/>
        </p:nvSpPr>
        <p:spPr>
          <a:xfrm>
            <a:off x="457033" y="2719001"/>
            <a:ext cx="2389371" cy="2452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6CE73-59E1-04A6-A0AE-F40FC6CAF891}"/>
              </a:ext>
            </a:extLst>
          </p:cNvPr>
          <p:cNvSpPr txBox="1"/>
          <p:nvPr/>
        </p:nvSpPr>
        <p:spPr>
          <a:xfrm>
            <a:off x="3485804" y="2719001"/>
            <a:ext cx="2458642" cy="2452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34E395-9663-A4F1-912C-D5AF8516EBDB}"/>
              </a:ext>
            </a:extLst>
          </p:cNvPr>
          <p:cNvSpPr txBox="1"/>
          <p:nvPr/>
        </p:nvSpPr>
        <p:spPr>
          <a:xfrm>
            <a:off x="6482080" y="2708325"/>
            <a:ext cx="2396992" cy="2452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2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0FD6FF-4548-78E3-8E3F-052560565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69" y="0"/>
            <a:ext cx="844826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2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A6FF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291292" y="295860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5" descr="Screen Shot 2019-02-20 at 9.01.26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209" y="1926640"/>
            <a:ext cx="3204916" cy="97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 descr="Screen Shot 2019-02-20 at 9.01.34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209" y="3604028"/>
            <a:ext cx="3204916" cy="97638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4088511" y="1926640"/>
            <a:ext cx="47641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tx1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T</a:t>
            </a:r>
            <a:r>
              <a:rPr lang="en-AU" sz="2000" b="0" i="0" dirty="0">
                <a:solidFill>
                  <a:schemeClr val="tx1"/>
                </a:solidFill>
                <a:effectLst/>
                <a:latin typeface="Annai MN" pitchFamily="2" charset="77"/>
                <a:ea typeface="Annai MN" pitchFamily="2" charset="77"/>
                <a:cs typeface="Annai MN" pitchFamily="2" charset="77"/>
              </a:rPr>
              <a:t>o use expanded notation to read, write, compare and order numbers up to and beyond ten thousands.</a:t>
            </a:r>
            <a:endParaRPr lang="en-AU" sz="2000" i="1" dirty="0">
              <a:solidFill>
                <a:schemeClr val="tx1"/>
              </a:solidFill>
              <a:latin typeface="Annai MN" pitchFamily="2" charset="77"/>
              <a:ea typeface="Annai MN" pitchFamily="2" charset="77"/>
              <a:cs typeface="Annai MN" pitchFamily="2" charset="77"/>
              <a:sym typeface="Calibri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4068132" y="3592456"/>
            <a:ext cx="4662146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Annai MN" pitchFamily="2" charset="77"/>
                <a:ea typeface="Annai MN" pitchFamily="2" charset="77"/>
                <a:cs typeface="Annai MN" pitchFamily="2" charset="77"/>
                <a:sym typeface="Calibri"/>
              </a:rPr>
              <a:t>Identifying and writing numbers using standard notation with number up to and beyond ten thousands.</a:t>
            </a:r>
            <a:endParaRPr lang="en-GB" sz="2000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endParaRPr sz="3200" dirty="0">
              <a:solidFill>
                <a:schemeClr val="dk1"/>
              </a:solidFill>
              <a:latin typeface="AGCanYouNotBold" panose="02000803000000000000" pitchFamily="2" charset="0"/>
              <a:ea typeface="AGCanYouNotBold" panose="02000803000000000000" pitchFamily="2" charset="0"/>
              <a:sym typeface="Arial"/>
            </a:endParaRPr>
          </a:p>
        </p:txBody>
      </p:sp>
      <p:sp>
        <p:nvSpPr>
          <p:cNvPr id="9" name="Google Shape;91;p1">
            <a:extLst>
              <a:ext uri="{FF2B5EF4-FFF2-40B4-BE49-F238E27FC236}">
                <a16:creationId xmlns:a16="http://schemas.microsoft.com/office/drawing/2014/main" id="{CC9BA0B5-601F-DC8F-8D62-8C949021DF70}"/>
              </a:ext>
            </a:extLst>
          </p:cNvPr>
          <p:cNvSpPr txBox="1"/>
          <p:nvPr/>
        </p:nvSpPr>
        <p:spPr>
          <a:xfrm>
            <a:off x="-1239520" y="664964"/>
            <a:ext cx="1192783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dirty="0">
                <a:ln w="12700">
                  <a:solidFill>
                    <a:sysClr val="windowText" lastClr="000000"/>
                  </a:solidFill>
                </a:ln>
                <a:solidFill>
                  <a:srgbClr val="00FA00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expanded notation</a:t>
            </a:r>
            <a:endParaRPr lang="en-US" sz="5500" dirty="0">
              <a:solidFill>
                <a:srgbClr val="00FA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FFE4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628650" y="480816"/>
            <a:ext cx="7886700" cy="1399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35650" rIns="71300" bIns="35650" anchor="b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D62C9"/>
              </a:buClr>
              <a:buSzPts val="6600"/>
              <a:buFont typeface="Arial"/>
              <a:buNone/>
            </a:pPr>
            <a:r>
              <a:rPr lang="en-US" sz="6600" b="1" dirty="0">
                <a:solidFill>
                  <a:srgbClr val="FD62C9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expanded Notation</a:t>
            </a:r>
            <a:endParaRPr sz="6600" b="1" dirty="0">
              <a:solidFill>
                <a:srgbClr val="FD62C9"/>
              </a:solidFill>
              <a:latin typeface="AGSORRYNOTSORRY" panose="02000603000000000000" pitchFamily="2" charset="0"/>
              <a:ea typeface="AGSORRYNOTSORRY" panose="02000603000000000000" pitchFamily="2" charset="0"/>
              <a:sym typeface="Arial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830087" y="1880739"/>
            <a:ext cx="7886700" cy="345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35650" rIns="71300" bIns="35650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9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Expanded notation is </a:t>
            </a:r>
            <a:r>
              <a:rPr lang="en-AU" sz="9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writing a number to show the value of each digit</a:t>
            </a:r>
            <a:r>
              <a:rPr lang="en-AU" sz="9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sz="4000" dirty="0">
              <a:solidFill>
                <a:srgbClr val="000000"/>
              </a:solidFill>
              <a:latin typeface="Annai MN" pitchFamily="2" charset="77"/>
              <a:ea typeface="Annai MN" pitchFamily="2" charset="77"/>
              <a:cs typeface="Annai MN" pitchFamily="2" charset="77"/>
              <a:sym typeface="Arial"/>
            </a:endParaRPr>
          </a:p>
        </p:txBody>
      </p:sp>
      <p:pic>
        <p:nvPicPr>
          <p:cNvPr id="127" name="Google Shape;127;p4" descr="Scrappy School Stuff  Pencil Oran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524455">
            <a:off x="49369" y="2143184"/>
            <a:ext cx="1101478" cy="3548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CC7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9"/>
          <p:cNvSpPr/>
          <p:nvPr/>
        </p:nvSpPr>
        <p:spPr>
          <a:xfrm>
            <a:off x="296385" y="264079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AU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9"/>
          <p:cNvSpPr/>
          <p:nvPr/>
        </p:nvSpPr>
        <p:spPr>
          <a:xfrm>
            <a:off x="4479667" y="2719001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37;p5">
            <a:extLst>
              <a:ext uri="{FF2B5EF4-FFF2-40B4-BE49-F238E27FC236}">
                <a16:creationId xmlns:a16="http://schemas.microsoft.com/office/drawing/2014/main" id="{3BDEB5D8-34F9-7466-02E7-96BFA086B405}"/>
              </a:ext>
            </a:extLst>
          </p:cNvPr>
          <p:cNvSpPr txBox="1"/>
          <p:nvPr/>
        </p:nvSpPr>
        <p:spPr>
          <a:xfrm>
            <a:off x="955040" y="1131522"/>
            <a:ext cx="7122159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5000" dirty="0">
                <a:solidFill>
                  <a:srgbClr val="AC84F8"/>
                </a:solidFill>
                <a:latin typeface="Arima Koshi" pitchFamily="2" charset="77"/>
                <a:ea typeface="Annai MN" pitchFamily="2" charset="77"/>
                <a:cs typeface="Arima Koshi" pitchFamily="2" charset="77"/>
                <a:sym typeface="Calibri"/>
              </a:rPr>
              <a:t>For the next three questions you will need your whiteboards. Write and chin the correct answer.</a:t>
            </a:r>
            <a:endParaRPr lang="en-AU" sz="2000" dirty="0">
              <a:solidFill>
                <a:schemeClr val="tx1"/>
              </a:solidFill>
              <a:latin typeface="Annai MN" pitchFamily="2" charset="77"/>
              <a:ea typeface="Annai MN" pitchFamily="2" charset="77"/>
              <a:cs typeface="Annai MN" pitchFamily="2" charset="77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747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FD62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687B0-5E02-8DED-BF20-262BF49A4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136"/>
            <a:ext cx="9144000" cy="52227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FD62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87103-4ABC-9D81-C719-2F25E73F3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136"/>
            <a:ext cx="9144000" cy="52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7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FD62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988B4A-86C7-165D-CE37-CA5296A8D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136"/>
            <a:ext cx="9144000" cy="52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5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CC7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9"/>
          <p:cNvSpPr/>
          <p:nvPr/>
        </p:nvSpPr>
        <p:spPr>
          <a:xfrm>
            <a:off x="296385" y="264079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AU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9"/>
          <p:cNvSpPr/>
          <p:nvPr/>
        </p:nvSpPr>
        <p:spPr>
          <a:xfrm>
            <a:off x="4479667" y="2719001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AD3805-76B5-0B01-3381-F8BADB16EB8F}"/>
              </a:ext>
            </a:extLst>
          </p:cNvPr>
          <p:cNvSpPr txBox="1"/>
          <p:nvPr/>
        </p:nvSpPr>
        <p:spPr>
          <a:xfrm>
            <a:off x="1698248" y="1057008"/>
            <a:ext cx="5932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AC84F8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It’s time to play. Please make a circle for the demonstration.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9BC7CD-806D-58DD-4DF3-0C56AB965D3C}"/>
              </a:ext>
            </a:extLst>
          </p:cNvPr>
          <p:cNvSpPr txBox="1"/>
          <p:nvPr/>
        </p:nvSpPr>
        <p:spPr>
          <a:xfrm>
            <a:off x="1463039" y="3679541"/>
            <a:ext cx="8390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80 000 + 1000+  600 + 90 + 1= 81 691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3CE7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2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4479667" y="2719001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367284-9E20-0A95-B452-1E58E8B49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53" y="2350688"/>
            <a:ext cx="6832157" cy="1718391"/>
          </a:xfrm>
          <a:prstGeom prst="rect">
            <a:avLst/>
          </a:prstGeom>
        </p:spPr>
      </p:pic>
      <p:sp>
        <p:nvSpPr>
          <p:cNvPr id="12" name="Google Shape;137;p5">
            <a:extLst>
              <a:ext uri="{FF2B5EF4-FFF2-40B4-BE49-F238E27FC236}">
                <a16:creationId xmlns:a16="http://schemas.microsoft.com/office/drawing/2014/main" id="{2A6686EE-282B-5E38-FB31-8851080B573A}"/>
              </a:ext>
            </a:extLst>
          </p:cNvPr>
          <p:cNvSpPr txBox="1"/>
          <p:nvPr/>
        </p:nvSpPr>
        <p:spPr>
          <a:xfrm>
            <a:off x="1103253" y="605027"/>
            <a:ext cx="712215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dirty="0">
                <a:solidFill>
                  <a:srgbClr val="00FDFF"/>
                </a:solidFill>
                <a:latin typeface="Arima Koshi" pitchFamily="2" charset="77"/>
                <a:ea typeface="Annai MN" pitchFamily="2" charset="77"/>
                <a:cs typeface="Arima Koshi" pitchFamily="2" charset="77"/>
                <a:sym typeface="Calibri"/>
              </a:rPr>
              <a:t>Here are three ways to show the number 86 725. </a:t>
            </a:r>
            <a:endParaRPr lang="en-AU" sz="4000" dirty="0">
              <a:solidFill>
                <a:srgbClr val="00FDFF"/>
              </a:solidFill>
              <a:latin typeface="Annai MN" pitchFamily="2" charset="77"/>
              <a:ea typeface="Annai MN" pitchFamily="2" charset="77"/>
              <a:cs typeface="Annai MN" pitchFamily="2" charset="77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5338</TotalTime>
  <Words>177</Words>
  <Application>Microsoft Macintosh PowerPoint</Application>
  <PresentationFormat>On-screen Show (16:10)</PresentationFormat>
  <Paragraphs>27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AGCanYouNotBold</vt:lpstr>
      <vt:lpstr>AGSORRYNOTSORRY</vt:lpstr>
      <vt:lpstr>Arima Koshi</vt:lpstr>
      <vt:lpstr>Arial</vt:lpstr>
      <vt:lpstr>Annai MN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Maddi Gorton</dc:creator>
  <cp:lastModifiedBy>TAN Eunice [Woodlands Primary School]</cp:lastModifiedBy>
  <cp:revision>10</cp:revision>
  <dcterms:created xsi:type="dcterms:W3CDTF">2019-06-08T06:49:34Z</dcterms:created>
  <dcterms:modified xsi:type="dcterms:W3CDTF">2023-02-13T03:59:15Z</dcterms:modified>
</cp:coreProperties>
</file>