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3" r:id="rId2"/>
    <p:sldId id="257" r:id="rId3"/>
    <p:sldId id="259" r:id="rId4"/>
    <p:sldId id="292" r:id="rId5"/>
    <p:sldId id="334" r:id="rId6"/>
    <p:sldId id="369" r:id="rId7"/>
    <p:sldId id="365" r:id="rId8"/>
    <p:sldId id="373" r:id="rId9"/>
    <p:sldId id="370" r:id="rId10"/>
    <p:sldId id="375" r:id="rId11"/>
    <p:sldId id="374" r:id="rId12"/>
    <p:sldId id="3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32"/>
  </p:normalViewPr>
  <p:slideViewPr>
    <p:cSldViewPr snapToGrid="0" snapToObjects="1">
      <p:cViewPr varScale="1">
        <p:scale>
          <a:sx n="121" d="100"/>
          <a:sy n="121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23AD-840E-E58A-3F95-355DF3B1F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8268D-07BA-5BB1-BC81-C03FDF5EA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8F49F-1028-24FE-6768-45B9CA33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039FE-A517-1273-9EA4-DAB546E7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1EA40-BD76-4E95-61E7-8FBB1DE2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9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9FC8-5BCE-FA41-B308-3666ABF6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B4597-098D-F64F-802A-3D9EAA51A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F20E0-52E0-6F57-D648-3526F2C25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DFE6D-0DA7-E841-5CF7-AA104228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FE9F3-A653-AB8F-F3CF-3C717A01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5F414C-C0B6-855F-32AB-B7A036163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2877-0138-BF8D-D599-86C4960AD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E720C-04DB-E30C-3815-2C11F36F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5C990-FEAB-1642-C527-9B49A233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862C1-8631-6EB8-1965-165EEB69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1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AAECE-E8D7-B9AE-D416-8DAC12B6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4564-03C4-9369-0830-CBF27C75D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DCD88-0558-D40E-A81B-6CB2A1C6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5A326-4AD4-DD86-4EE8-32C2B2C4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E7AB-A598-E9C5-D145-01786177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7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E4A2-ACD4-006D-FA6E-1121BDBC3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1EE8B-076A-630E-2B3F-5287399FF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8D2D6-0C5A-07B8-7C1E-6FCBA511C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9E5E3-80FC-D488-566E-99FFBD235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735E0-29BC-0142-F10C-9D75A4B7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806B9-1C03-B20B-C382-C033CE05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BB82B-77CB-5302-32A2-F1E1D92FC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5729A-D3A9-6862-6640-3E12C3BDD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E4E16-D211-57EB-A975-FBE8B82C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3D4FF-B12D-3357-1423-F7C5B4C0B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352CF-65AB-9073-8D28-EA31743C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9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5A7B-85D9-329B-7D3F-A1C31819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D724E-6096-2168-F9AC-E5A42578C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2C324-283B-F4E7-24F2-D67B3CE45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E5B1AC-FADA-AF8D-386C-05E403F2B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895DA-86CD-E80F-C5AE-AFF212BB5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F71586-6312-97DB-BEAE-1546F087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9A390-ADEA-8170-62F8-E459A835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A9B032-4A86-E407-84F7-6D973E77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3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C277-F572-3F29-6B75-4025AD68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12C4E-F411-84BB-7E9E-88F295A5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F0C8C-3CD6-1B58-7A70-480885EC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1C3AE-44AC-F382-C503-0629C155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3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6DD10-247C-ED38-6E3C-3E8B956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0535FB-5489-5ABF-AF27-46C92BC90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C8E23-DFD2-DE0C-6848-3D1C75034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15D3-0CEA-7990-1622-570847D9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7E8CC-5CCE-E600-5624-D504F211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9F7A9-A9F5-0782-EDC3-5886F27D4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7C8ED-6A8F-ECDF-0FD0-D3D6C4CD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6D795-4745-F389-F6E9-2C7B88560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10DDE-DC88-0036-3BA0-495E27B5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4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CCB30-A3B9-F50E-DD7A-862DBB67F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B8B40F-255E-7203-5983-4F506A824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68C23-7AB4-664F-8FA8-7F9E3E093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93146-B300-6EE2-F768-2558DD5C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4CB3D-7ED3-99DC-D7FD-9CFD8461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9C2A8-4B75-7197-58EE-858C3934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3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2C60E3-A493-C8A2-6D59-D74080BEC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C4697-7212-0F52-EE69-66FCC6F43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6EF50-CF84-7FD2-D70D-ED80E9EA8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5463-507D-8146-AF74-EC41C531078F}" type="datetimeFigureOut">
              <a:rPr lang="en-US" smtClean="0"/>
              <a:t>8/25/22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4E083-E94A-BF12-62C8-C937CFCC7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6CB28-9E6B-191E-9A70-472CC27A7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9668-FCF6-8446-8465-1138D9A1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0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7EE2-B49E-F54A-81E1-19349F0361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Day 6</a:t>
            </a:r>
          </a:p>
        </p:txBody>
      </p:sp>
    </p:spTree>
    <p:extLst>
      <p:ext uri="{BB962C8B-B14F-4D97-AF65-F5344CB8AC3E}">
        <p14:creationId xmlns:p14="http://schemas.microsoft.com/office/powerpoint/2010/main" val="1085882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847294" y="13910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B8AB5-66F5-2B41-9263-5DA30E418E99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44DAD9-3696-1742-9100-1A109CC70D9C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Equivalent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A0ABB4-8F19-8E44-9876-670EAFC6336D}"/>
              </a:ext>
            </a:extLst>
          </p:cNvPr>
          <p:cNvCxnSpPr>
            <a:cxnSpLocks/>
          </p:cNvCxnSpPr>
          <p:nvPr/>
        </p:nvCxnSpPr>
        <p:spPr>
          <a:xfrm>
            <a:off x="1144967" y="1871574"/>
            <a:ext cx="10189029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1375E6B-FAAF-B448-952B-A1632EFB2888}"/>
              </a:ext>
            </a:extLst>
          </p:cNvPr>
          <p:cNvCxnSpPr/>
          <p:nvPr/>
        </p:nvCxnSpPr>
        <p:spPr>
          <a:xfrm>
            <a:off x="2543333" y="1439426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756E6B-03E0-C14D-A9FF-15E720D6AA1A}"/>
              </a:ext>
            </a:extLst>
          </p:cNvPr>
          <p:cNvCxnSpPr/>
          <p:nvPr/>
        </p:nvCxnSpPr>
        <p:spPr>
          <a:xfrm>
            <a:off x="9724075" y="1439426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E2A8201-4CEB-414F-A36F-5F7A9FECF7DF}"/>
              </a:ext>
            </a:extLst>
          </p:cNvPr>
          <p:cNvGrpSpPr/>
          <p:nvPr/>
        </p:nvGrpSpPr>
        <p:grpSpPr>
          <a:xfrm>
            <a:off x="2078931" y="4614708"/>
            <a:ext cx="836630" cy="1594773"/>
            <a:chOff x="8060962" y="4584788"/>
            <a:chExt cx="836630" cy="1594773"/>
          </a:xfrm>
        </p:grpSpPr>
        <p:sp>
          <p:nvSpPr>
            <p:cNvPr id="49" name="Content Placeholder 2">
              <a:extLst>
                <a:ext uri="{FF2B5EF4-FFF2-40B4-BE49-F238E27FC236}">
                  <a16:creationId xmlns:a16="http://schemas.microsoft.com/office/drawing/2014/main" id="{04A5BDB1-3349-754F-97AD-165E45B77945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972931B-6654-4F40-802F-B8D1FCF4ED2A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ontent Placeholder 2">
              <a:extLst>
                <a:ext uri="{FF2B5EF4-FFF2-40B4-BE49-F238E27FC236}">
                  <a16:creationId xmlns:a16="http://schemas.microsoft.com/office/drawing/2014/main" id="{C9442249-EBD0-E346-9181-39E31056319C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2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933E441-3180-B24F-A4ED-D0D25653E324}"/>
              </a:ext>
            </a:extLst>
          </p:cNvPr>
          <p:cNvCxnSpPr/>
          <p:nvPr/>
        </p:nvCxnSpPr>
        <p:spPr>
          <a:xfrm>
            <a:off x="6189552" y="145222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1222A68-DDFA-DA42-ADFE-CE276C3FA9FD}"/>
              </a:ext>
            </a:extLst>
          </p:cNvPr>
          <p:cNvCxnSpPr/>
          <p:nvPr/>
        </p:nvCxnSpPr>
        <p:spPr>
          <a:xfrm>
            <a:off x="3205038" y="1439426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EC3BD10-8E3D-1F47-A55A-35ABF5A6F128}"/>
              </a:ext>
            </a:extLst>
          </p:cNvPr>
          <p:cNvCxnSpPr/>
          <p:nvPr/>
        </p:nvCxnSpPr>
        <p:spPr>
          <a:xfrm>
            <a:off x="3917274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A87444D-0943-8947-98A3-F17EA3EAD2A8}"/>
              </a:ext>
            </a:extLst>
          </p:cNvPr>
          <p:cNvCxnSpPr/>
          <p:nvPr/>
        </p:nvCxnSpPr>
        <p:spPr>
          <a:xfrm>
            <a:off x="4673973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8F8CBF-8844-1841-B700-27B2F0A31AD6}"/>
              </a:ext>
            </a:extLst>
          </p:cNvPr>
          <p:cNvCxnSpPr/>
          <p:nvPr/>
        </p:nvCxnSpPr>
        <p:spPr>
          <a:xfrm>
            <a:off x="5428833" y="1398936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7FA7EEC-C528-8A4E-A857-963A247C2580}"/>
              </a:ext>
            </a:extLst>
          </p:cNvPr>
          <p:cNvCxnSpPr/>
          <p:nvPr/>
        </p:nvCxnSpPr>
        <p:spPr>
          <a:xfrm>
            <a:off x="6903069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E86B09E-D9A4-C24E-BA9F-04733312D71A}"/>
              </a:ext>
            </a:extLst>
          </p:cNvPr>
          <p:cNvCxnSpPr/>
          <p:nvPr/>
        </p:nvCxnSpPr>
        <p:spPr>
          <a:xfrm>
            <a:off x="7652629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0B9EB4C-211D-E64C-9686-0F2243C3C447}"/>
              </a:ext>
            </a:extLst>
          </p:cNvPr>
          <p:cNvCxnSpPr/>
          <p:nvPr/>
        </p:nvCxnSpPr>
        <p:spPr>
          <a:xfrm>
            <a:off x="8292260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8418B6A-4BA6-574A-88D6-A1F8CB9ED20B}"/>
              </a:ext>
            </a:extLst>
          </p:cNvPr>
          <p:cNvCxnSpPr/>
          <p:nvPr/>
        </p:nvCxnSpPr>
        <p:spPr>
          <a:xfrm>
            <a:off x="9030440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91CF33-9C51-3D4C-B48B-30316E2FD4A7}"/>
              </a:ext>
            </a:extLst>
          </p:cNvPr>
          <p:cNvCxnSpPr/>
          <p:nvPr/>
        </p:nvCxnSpPr>
        <p:spPr>
          <a:xfrm>
            <a:off x="10434358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CF60919-C848-314D-B701-8F75F65BE365}"/>
              </a:ext>
            </a:extLst>
          </p:cNvPr>
          <p:cNvCxnSpPr/>
          <p:nvPr/>
        </p:nvCxnSpPr>
        <p:spPr>
          <a:xfrm>
            <a:off x="1825432" y="145222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04FDC076-CF22-0A4C-9AC7-A9A3DEE950FA}"/>
              </a:ext>
            </a:extLst>
          </p:cNvPr>
          <p:cNvSpPr txBox="1">
            <a:spLocks/>
          </p:cNvSpPr>
          <p:nvPr/>
        </p:nvSpPr>
        <p:spPr>
          <a:xfrm>
            <a:off x="1407117" y="2522568"/>
            <a:ext cx="836630" cy="873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400" dirty="0">
                <a:solidFill>
                  <a:srgbClr val="0070C0"/>
                </a:solidFill>
                <a:latin typeface="Comic Sans MS" pitchFamily="66" charset="0"/>
              </a:rPr>
              <a:t>0</a:t>
            </a:r>
            <a:endParaRPr lang="en-AU" sz="6000" dirty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11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54184DC2-5F30-9842-8B69-F271FED5D713}"/>
              </a:ext>
            </a:extLst>
          </p:cNvPr>
          <p:cNvSpPr txBox="1">
            <a:spLocks/>
          </p:cNvSpPr>
          <p:nvPr/>
        </p:nvSpPr>
        <p:spPr>
          <a:xfrm flipH="1">
            <a:off x="10058698" y="2485777"/>
            <a:ext cx="875284" cy="7318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4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endParaRPr lang="en-AU" sz="6000" dirty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11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7B7D7F0-A586-DC46-AAD2-D16B6D4098BA}"/>
              </a:ext>
            </a:extLst>
          </p:cNvPr>
          <p:cNvGrpSpPr/>
          <p:nvPr/>
        </p:nvGrpSpPr>
        <p:grpSpPr>
          <a:xfrm>
            <a:off x="7228380" y="4690127"/>
            <a:ext cx="836630" cy="1594773"/>
            <a:chOff x="8060962" y="4584788"/>
            <a:chExt cx="836630" cy="1594773"/>
          </a:xfrm>
        </p:grpSpPr>
        <p:sp>
          <p:nvSpPr>
            <p:cNvPr id="76" name="Content Placeholder 2">
              <a:extLst>
                <a:ext uri="{FF2B5EF4-FFF2-40B4-BE49-F238E27FC236}">
                  <a16:creationId xmlns:a16="http://schemas.microsoft.com/office/drawing/2014/main" id="{F7AE03DE-1A61-BC4C-BADE-C7235FDC907F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3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86074B8-26C3-4E4E-A76F-72EFDD89CB96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Content Placeholder 2">
              <a:extLst>
                <a:ext uri="{FF2B5EF4-FFF2-40B4-BE49-F238E27FC236}">
                  <a16:creationId xmlns:a16="http://schemas.microsoft.com/office/drawing/2014/main" id="{1F8FD8BC-6448-9845-A129-CEBE953F1FB0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C3EE7ED-369A-EC4C-86DE-13CDBADA91EB}"/>
              </a:ext>
            </a:extLst>
          </p:cNvPr>
          <p:cNvGrpSpPr/>
          <p:nvPr/>
        </p:nvGrpSpPr>
        <p:grpSpPr>
          <a:xfrm>
            <a:off x="4740881" y="4679118"/>
            <a:ext cx="836630" cy="1594773"/>
            <a:chOff x="8060962" y="4584788"/>
            <a:chExt cx="836630" cy="1594773"/>
          </a:xfrm>
        </p:grpSpPr>
        <p:sp>
          <p:nvSpPr>
            <p:cNvPr id="80" name="Content Placeholder 2">
              <a:extLst>
                <a:ext uri="{FF2B5EF4-FFF2-40B4-BE49-F238E27FC236}">
                  <a16:creationId xmlns:a16="http://schemas.microsoft.com/office/drawing/2014/main" id="{2E8028F9-255C-D34C-AD4E-ADD0503298B2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C89C70B-6341-054D-82B8-9BD0CE5A2C25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Content Placeholder 2">
              <a:extLst>
                <a:ext uri="{FF2B5EF4-FFF2-40B4-BE49-F238E27FC236}">
                  <a16:creationId xmlns:a16="http://schemas.microsoft.com/office/drawing/2014/main" id="{EF967388-1388-D145-BBBF-34F024335F4B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8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42FF18E-3F6F-F84F-8EBA-732CF47DA7AD}"/>
              </a:ext>
            </a:extLst>
          </p:cNvPr>
          <p:cNvGrpSpPr/>
          <p:nvPr/>
        </p:nvGrpSpPr>
        <p:grpSpPr>
          <a:xfrm>
            <a:off x="5521975" y="4679118"/>
            <a:ext cx="836630" cy="1594773"/>
            <a:chOff x="8060962" y="4584788"/>
            <a:chExt cx="836630" cy="1594773"/>
          </a:xfrm>
        </p:grpSpPr>
        <p:sp>
          <p:nvSpPr>
            <p:cNvPr id="85" name="Content Placeholder 2">
              <a:extLst>
                <a:ext uri="{FF2B5EF4-FFF2-40B4-BE49-F238E27FC236}">
                  <a16:creationId xmlns:a16="http://schemas.microsoft.com/office/drawing/2014/main" id="{2BBB1B44-BB30-E449-B34A-5A8F91029511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3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A269AB9-3644-DA4D-BAEE-72CF34BF2E83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Content Placeholder 2">
              <a:extLst>
                <a:ext uri="{FF2B5EF4-FFF2-40B4-BE49-F238E27FC236}">
                  <a16:creationId xmlns:a16="http://schemas.microsoft.com/office/drawing/2014/main" id="{E4097B09-B36B-C149-A456-334517E85572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E83231D-A393-BB48-9F95-222DFCF343B6}"/>
              </a:ext>
            </a:extLst>
          </p:cNvPr>
          <p:cNvGrpSpPr/>
          <p:nvPr/>
        </p:nvGrpSpPr>
        <p:grpSpPr>
          <a:xfrm>
            <a:off x="6404172" y="4688081"/>
            <a:ext cx="836630" cy="1594773"/>
            <a:chOff x="8060962" y="4584788"/>
            <a:chExt cx="836630" cy="1594773"/>
          </a:xfrm>
        </p:grpSpPr>
        <p:sp>
          <p:nvSpPr>
            <p:cNvPr id="89" name="Content Placeholder 2">
              <a:extLst>
                <a:ext uri="{FF2B5EF4-FFF2-40B4-BE49-F238E27FC236}">
                  <a16:creationId xmlns:a16="http://schemas.microsoft.com/office/drawing/2014/main" id="{B4CE3C23-D288-0342-B215-697BBA67E19B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6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D6BD2BE-AC57-464C-813F-71F513EBC99A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Content Placeholder 2">
              <a:extLst>
                <a:ext uri="{FF2B5EF4-FFF2-40B4-BE49-F238E27FC236}">
                  <a16:creationId xmlns:a16="http://schemas.microsoft.com/office/drawing/2014/main" id="{D42FD40B-9CA3-C94D-BCFF-2A3A9E81D72D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8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3BA52EB-11CD-BD4C-87C1-5D4A47D893D3}"/>
              </a:ext>
            </a:extLst>
          </p:cNvPr>
          <p:cNvGrpSpPr/>
          <p:nvPr/>
        </p:nvGrpSpPr>
        <p:grpSpPr>
          <a:xfrm>
            <a:off x="2968741" y="4632751"/>
            <a:ext cx="836630" cy="1594773"/>
            <a:chOff x="8060962" y="4584788"/>
            <a:chExt cx="836630" cy="1594773"/>
          </a:xfrm>
        </p:grpSpPr>
        <p:sp>
          <p:nvSpPr>
            <p:cNvPr id="93" name="Content Placeholder 2">
              <a:extLst>
                <a:ext uri="{FF2B5EF4-FFF2-40B4-BE49-F238E27FC236}">
                  <a16:creationId xmlns:a16="http://schemas.microsoft.com/office/drawing/2014/main" id="{B34980CC-5EFF-4148-9437-032B8E62416B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4324D37-F3CB-4041-856A-A5581FF055D7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Content Placeholder 2">
              <a:extLst>
                <a:ext uri="{FF2B5EF4-FFF2-40B4-BE49-F238E27FC236}">
                  <a16:creationId xmlns:a16="http://schemas.microsoft.com/office/drawing/2014/main" id="{0FB05206-071E-D043-865E-15681663A16A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AC1B835-339C-A443-92ED-8CE669D6D6D0}"/>
              </a:ext>
            </a:extLst>
          </p:cNvPr>
          <p:cNvGrpSpPr/>
          <p:nvPr/>
        </p:nvGrpSpPr>
        <p:grpSpPr>
          <a:xfrm>
            <a:off x="8887445" y="4682954"/>
            <a:ext cx="836630" cy="1594773"/>
            <a:chOff x="8060962" y="4584788"/>
            <a:chExt cx="836630" cy="1594773"/>
          </a:xfrm>
        </p:grpSpPr>
        <p:sp>
          <p:nvSpPr>
            <p:cNvPr id="97" name="Content Placeholder 2">
              <a:extLst>
                <a:ext uri="{FF2B5EF4-FFF2-40B4-BE49-F238E27FC236}">
                  <a16:creationId xmlns:a16="http://schemas.microsoft.com/office/drawing/2014/main" id="{17D1DDA5-754B-984E-B3FD-A9CE8803D63D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B50DA88-238D-5640-91FA-DA6D3762F2E5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ontent Placeholder 2">
              <a:extLst>
                <a:ext uri="{FF2B5EF4-FFF2-40B4-BE49-F238E27FC236}">
                  <a16:creationId xmlns:a16="http://schemas.microsoft.com/office/drawing/2014/main" id="{C84296FA-08B1-9249-A08C-5ECB77ADB43D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6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90C0D40-1FC0-654D-8F81-388D90B0390A}"/>
              </a:ext>
            </a:extLst>
          </p:cNvPr>
          <p:cNvGrpSpPr/>
          <p:nvPr/>
        </p:nvGrpSpPr>
        <p:grpSpPr>
          <a:xfrm>
            <a:off x="8104094" y="4690127"/>
            <a:ext cx="836630" cy="1594773"/>
            <a:chOff x="8060962" y="4584788"/>
            <a:chExt cx="836630" cy="1594773"/>
          </a:xfrm>
        </p:grpSpPr>
        <p:sp>
          <p:nvSpPr>
            <p:cNvPr id="101" name="Content Placeholder 2">
              <a:extLst>
                <a:ext uri="{FF2B5EF4-FFF2-40B4-BE49-F238E27FC236}">
                  <a16:creationId xmlns:a16="http://schemas.microsoft.com/office/drawing/2014/main" id="{6773B130-FBBD-9A4F-87F2-F4D1197FDA89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9DC695C-2B30-B74D-A92D-67D52A7979A3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Content Placeholder 2">
              <a:extLst>
                <a:ext uri="{FF2B5EF4-FFF2-40B4-BE49-F238E27FC236}">
                  <a16:creationId xmlns:a16="http://schemas.microsoft.com/office/drawing/2014/main" id="{779E07F7-B165-1242-AB80-D88E33F79E5E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6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C5677E5-E757-F943-BCA9-E244EB9202BD}"/>
              </a:ext>
            </a:extLst>
          </p:cNvPr>
          <p:cNvGrpSpPr/>
          <p:nvPr/>
        </p:nvGrpSpPr>
        <p:grpSpPr>
          <a:xfrm>
            <a:off x="3885004" y="4650828"/>
            <a:ext cx="836630" cy="1594773"/>
            <a:chOff x="8060962" y="4584788"/>
            <a:chExt cx="836630" cy="1594773"/>
          </a:xfrm>
        </p:grpSpPr>
        <p:sp>
          <p:nvSpPr>
            <p:cNvPr id="106" name="Content Placeholder 2">
              <a:extLst>
                <a:ext uri="{FF2B5EF4-FFF2-40B4-BE49-F238E27FC236}">
                  <a16:creationId xmlns:a16="http://schemas.microsoft.com/office/drawing/2014/main" id="{25F9F127-EDEC-2345-94DB-E7794DEC8E58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8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602AC5B-CAAA-424E-B786-B99190D61369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Content Placeholder 2">
              <a:extLst>
                <a:ext uri="{FF2B5EF4-FFF2-40B4-BE49-F238E27FC236}">
                  <a16:creationId xmlns:a16="http://schemas.microsoft.com/office/drawing/2014/main" id="{432FE6DC-727A-D04F-8252-C53D210451BE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12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021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0847294" y="13910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B8AB5-66F5-2B41-9263-5DA30E418E99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44DAD9-3696-1742-9100-1A109CC70D9C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Equivalent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A0ABB4-8F19-8E44-9876-670EAFC6336D}"/>
              </a:ext>
            </a:extLst>
          </p:cNvPr>
          <p:cNvCxnSpPr>
            <a:cxnSpLocks/>
          </p:cNvCxnSpPr>
          <p:nvPr/>
        </p:nvCxnSpPr>
        <p:spPr>
          <a:xfrm>
            <a:off x="1144967" y="1871574"/>
            <a:ext cx="10189029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1375E6B-FAAF-B448-952B-A1632EFB2888}"/>
              </a:ext>
            </a:extLst>
          </p:cNvPr>
          <p:cNvCxnSpPr/>
          <p:nvPr/>
        </p:nvCxnSpPr>
        <p:spPr>
          <a:xfrm>
            <a:off x="2543333" y="1439426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3756E6B-03E0-C14D-A9FF-15E720D6AA1A}"/>
              </a:ext>
            </a:extLst>
          </p:cNvPr>
          <p:cNvCxnSpPr/>
          <p:nvPr/>
        </p:nvCxnSpPr>
        <p:spPr>
          <a:xfrm>
            <a:off x="9724075" y="1439426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E2A8201-4CEB-414F-A36F-5F7A9FECF7DF}"/>
              </a:ext>
            </a:extLst>
          </p:cNvPr>
          <p:cNvGrpSpPr/>
          <p:nvPr/>
        </p:nvGrpSpPr>
        <p:grpSpPr>
          <a:xfrm>
            <a:off x="5771237" y="2424682"/>
            <a:ext cx="836630" cy="1594773"/>
            <a:chOff x="8060962" y="4584788"/>
            <a:chExt cx="836630" cy="1594773"/>
          </a:xfrm>
        </p:grpSpPr>
        <p:sp>
          <p:nvSpPr>
            <p:cNvPr id="49" name="Content Placeholder 2">
              <a:extLst>
                <a:ext uri="{FF2B5EF4-FFF2-40B4-BE49-F238E27FC236}">
                  <a16:creationId xmlns:a16="http://schemas.microsoft.com/office/drawing/2014/main" id="{04A5BDB1-3349-754F-97AD-165E45B77945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972931B-6654-4F40-802F-B8D1FCF4ED2A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ontent Placeholder 2">
              <a:extLst>
                <a:ext uri="{FF2B5EF4-FFF2-40B4-BE49-F238E27FC236}">
                  <a16:creationId xmlns:a16="http://schemas.microsoft.com/office/drawing/2014/main" id="{C9442249-EBD0-E346-9181-39E31056319C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2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933E441-3180-B24F-A4ED-D0D25653E324}"/>
              </a:ext>
            </a:extLst>
          </p:cNvPr>
          <p:cNvCxnSpPr/>
          <p:nvPr/>
        </p:nvCxnSpPr>
        <p:spPr>
          <a:xfrm>
            <a:off x="6189552" y="145222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1222A68-DDFA-DA42-ADFE-CE276C3FA9FD}"/>
              </a:ext>
            </a:extLst>
          </p:cNvPr>
          <p:cNvCxnSpPr/>
          <p:nvPr/>
        </p:nvCxnSpPr>
        <p:spPr>
          <a:xfrm>
            <a:off x="3205038" y="1439426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EC3BD10-8E3D-1F47-A55A-35ABF5A6F128}"/>
              </a:ext>
            </a:extLst>
          </p:cNvPr>
          <p:cNvCxnSpPr/>
          <p:nvPr/>
        </p:nvCxnSpPr>
        <p:spPr>
          <a:xfrm>
            <a:off x="3917274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A87444D-0943-8947-98A3-F17EA3EAD2A8}"/>
              </a:ext>
            </a:extLst>
          </p:cNvPr>
          <p:cNvCxnSpPr/>
          <p:nvPr/>
        </p:nvCxnSpPr>
        <p:spPr>
          <a:xfrm>
            <a:off x="4673973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8F8CBF-8844-1841-B700-27B2F0A31AD6}"/>
              </a:ext>
            </a:extLst>
          </p:cNvPr>
          <p:cNvCxnSpPr/>
          <p:nvPr/>
        </p:nvCxnSpPr>
        <p:spPr>
          <a:xfrm>
            <a:off x="5428833" y="1398936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7FA7EEC-C528-8A4E-A857-963A247C2580}"/>
              </a:ext>
            </a:extLst>
          </p:cNvPr>
          <p:cNvCxnSpPr/>
          <p:nvPr/>
        </p:nvCxnSpPr>
        <p:spPr>
          <a:xfrm>
            <a:off x="6903069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E86B09E-D9A4-C24E-BA9F-04733312D71A}"/>
              </a:ext>
            </a:extLst>
          </p:cNvPr>
          <p:cNvCxnSpPr/>
          <p:nvPr/>
        </p:nvCxnSpPr>
        <p:spPr>
          <a:xfrm>
            <a:off x="7652629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0B9EB4C-211D-E64C-9686-0F2243C3C447}"/>
              </a:ext>
            </a:extLst>
          </p:cNvPr>
          <p:cNvCxnSpPr/>
          <p:nvPr/>
        </p:nvCxnSpPr>
        <p:spPr>
          <a:xfrm>
            <a:off x="8292260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8418B6A-4BA6-574A-88D6-A1F8CB9ED20B}"/>
              </a:ext>
            </a:extLst>
          </p:cNvPr>
          <p:cNvCxnSpPr/>
          <p:nvPr/>
        </p:nvCxnSpPr>
        <p:spPr>
          <a:xfrm>
            <a:off x="9030440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B91CF33-9C51-3D4C-B48B-30316E2FD4A7}"/>
              </a:ext>
            </a:extLst>
          </p:cNvPr>
          <p:cNvCxnSpPr/>
          <p:nvPr/>
        </p:nvCxnSpPr>
        <p:spPr>
          <a:xfrm>
            <a:off x="10434358" y="141355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CF60919-C848-314D-B701-8F75F65BE365}"/>
              </a:ext>
            </a:extLst>
          </p:cNvPr>
          <p:cNvCxnSpPr/>
          <p:nvPr/>
        </p:nvCxnSpPr>
        <p:spPr>
          <a:xfrm>
            <a:off x="1825432" y="1452220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04FDC076-CF22-0A4C-9AC7-A9A3DEE950FA}"/>
              </a:ext>
            </a:extLst>
          </p:cNvPr>
          <p:cNvSpPr txBox="1">
            <a:spLocks/>
          </p:cNvSpPr>
          <p:nvPr/>
        </p:nvSpPr>
        <p:spPr>
          <a:xfrm>
            <a:off x="1407117" y="2522568"/>
            <a:ext cx="836630" cy="873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400" dirty="0">
                <a:solidFill>
                  <a:srgbClr val="0070C0"/>
                </a:solidFill>
                <a:latin typeface="Comic Sans MS" pitchFamily="66" charset="0"/>
              </a:rPr>
              <a:t>0</a:t>
            </a:r>
            <a:endParaRPr lang="en-AU" sz="6000" dirty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11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54184DC2-5F30-9842-8B69-F271FED5D713}"/>
              </a:ext>
            </a:extLst>
          </p:cNvPr>
          <p:cNvSpPr txBox="1">
            <a:spLocks/>
          </p:cNvSpPr>
          <p:nvPr/>
        </p:nvSpPr>
        <p:spPr>
          <a:xfrm flipH="1">
            <a:off x="10058698" y="2485777"/>
            <a:ext cx="875284" cy="7318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4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  <a:endParaRPr lang="en-AU" sz="6000" dirty="0">
              <a:solidFill>
                <a:srgbClr val="0070C0"/>
              </a:solidFill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1100" dirty="0">
              <a:solidFill>
                <a:srgbClr val="FF2F92"/>
              </a:solidFill>
              <a:latin typeface="Comic Sans MS" pitchFamily="66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7B7D7F0-A586-DC46-AAD2-D16B6D4098BA}"/>
              </a:ext>
            </a:extLst>
          </p:cNvPr>
          <p:cNvGrpSpPr/>
          <p:nvPr/>
        </p:nvGrpSpPr>
        <p:grpSpPr>
          <a:xfrm>
            <a:off x="5771237" y="3769276"/>
            <a:ext cx="836630" cy="1594773"/>
            <a:chOff x="8060962" y="4584788"/>
            <a:chExt cx="836630" cy="1594773"/>
          </a:xfrm>
        </p:grpSpPr>
        <p:sp>
          <p:nvSpPr>
            <p:cNvPr id="76" name="Content Placeholder 2">
              <a:extLst>
                <a:ext uri="{FF2B5EF4-FFF2-40B4-BE49-F238E27FC236}">
                  <a16:creationId xmlns:a16="http://schemas.microsoft.com/office/drawing/2014/main" id="{F7AE03DE-1A61-BC4C-BADE-C7235FDC907F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3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86074B8-26C3-4E4E-A76F-72EFDD89CB96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Content Placeholder 2">
              <a:extLst>
                <a:ext uri="{FF2B5EF4-FFF2-40B4-BE49-F238E27FC236}">
                  <a16:creationId xmlns:a16="http://schemas.microsoft.com/office/drawing/2014/main" id="{1F8FD8BC-6448-9845-A129-CEBE953F1FB0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C3EE7ED-369A-EC4C-86DE-13CDBADA91EB}"/>
              </a:ext>
            </a:extLst>
          </p:cNvPr>
          <p:cNvGrpSpPr/>
          <p:nvPr/>
        </p:nvGrpSpPr>
        <p:grpSpPr>
          <a:xfrm>
            <a:off x="5732907" y="5022728"/>
            <a:ext cx="836630" cy="1594773"/>
            <a:chOff x="8060962" y="4584788"/>
            <a:chExt cx="836630" cy="1594773"/>
          </a:xfrm>
        </p:grpSpPr>
        <p:sp>
          <p:nvSpPr>
            <p:cNvPr id="80" name="Content Placeholder 2">
              <a:extLst>
                <a:ext uri="{FF2B5EF4-FFF2-40B4-BE49-F238E27FC236}">
                  <a16:creationId xmlns:a16="http://schemas.microsoft.com/office/drawing/2014/main" id="{2E8028F9-255C-D34C-AD4E-ADD0503298B2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C89C70B-6341-054D-82B8-9BD0CE5A2C25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Content Placeholder 2">
              <a:extLst>
                <a:ext uri="{FF2B5EF4-FFF2-40B4-BE49-F238E27FC236}">
                  <a16:creationId xmlns:a16="http://schemas.microsoft.com/office/drawing/2014/main" id="{EF967388-1388-D145-BBBF-34F024335F4B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8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42FF18E-3F6F-F84F-8EBA-732CF47DA7AD}"/>
              </a:ext>
            </a:extLst>
          </p:cNvPr>
          <p:cNvGrpSpPr/>
          <p:nvPr/>
        </p:nvGrpSpPr>
        <p:grpSpPr>
          <a:xfrm>
            <a:off x="7873945" y="2372207"/>
            <a:ext cx="836630" cy="1594773"/>
            <a:chOff x="8060962" y="4584788"/>
            <a:chExt cx="836630" cy="1594773"/>
          </a:xfrm>
        </p:grpSpPr>
        <p:sp>
          <p:nvSpPr>
            <p:cNvPr id="85" name="Content Placeholder 2">
              <a:extLst>
                <a:ext uri="{FF2B5EF4-FFF2-40B4-BE49-F238E27FC236}">
                  <a16:creationId xmlns:a16="http://schemas.microsoft.com/office/drawing/2014/main" id="{2BBB1B44-BB30-E449-B34A-5A8F91029511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3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A269AB9-3644-DA4D-BAEE-72CF34BF2E83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Content Placeholder 2">
              <a:extLst>
                <a:ext uri="{FF2B5EF4-FFF2-40B4-BE49-F238E27FC236}">
                  <a16:creationId xmlns:a16="http://schemas.microsoft.com/office/drawing/2014/main" id="{E4097B09-B36B-C149-A456-334517E85572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E83231D-A393-BB48-9F95-222DFCF343B6}"/>
              </a:ext>
            </a:extLst>
          </p:cNvPr>
          <p:cNvGrpSpPr/>
          <p:nvPr/>
        </p:nvGrpSpPr>
        <p:grpSpPr>
          <a:xfrm>
            <a:off x="7894572" y="3673856"/>
            <a:ext cx="836630" cy="1594773"/>
            <a:chOff x="8060962" y="4584788"/>
            <a:chExt cx="836630" cy="1594773"/>
          </a:xfrm>
        </p:grpSpPr>
        <p:sp>
          <p:nvSpPr>
            <p:cNvPr id="89" name="Content Placeholder 2">
              <a:extLst>
                <a:ext uri="{FF2B5EF4-FFF2-40B4-BE49-F238E27FC236}">
                  <a16:creationId xmlns:a16="http://schemas.microsoft.com/office/drawing/2014/main" id="{B4CE3C23-D288-0342-B215-697BBA67E19B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6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D6BD2BE-AC57-464C-813F-71F513EBC99A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Content Placeholder 2">
              <a:extLst>
                <a:ext uri="{FF2B5EF4-FFF2-40B4-BE49-F238E27FC236}">
                  <a16:creationId xmlns:a16="http://schemas.microsoft.com/office/drawing/2014/main" id="{D42FD40B-9CA3-C94D-BCFF-2A3A9E81D72D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8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3BA52EB-11CD-BD4C-87C1-5D4A47D893D3}"/>
              </a:ext>
            </a:extLst>
          </p:cNvPr>
          <p:cNvGrpSpPr/>
          <p:nvPr/>
        </p:nvGrpSpPr>
        <p:grpSpPr>
          <a:xfrm>
            <a:off x="3509825" y="2432117"/>
            <a:ext cx="836630" cy="1594773"/>
            <a:chOff x="8060962" y="4584788"/>
            <a:chExt cx="836630" cy="1594773"/>
          </a:xfrm>
        </p:grpSpPr>
        <p:sp>
          <p:nvSpPr>
            <p:cNvPr id="93" name="Content Placeholder 2">
              <a:extLst>
                <a:ext uri="{FF2B5EF4-FFF2-40B4-BE49-F238E27FC236}">
                  <a16:creationId xmlns:a16="http://schemas.microsoft.com/office/drawing/2014/main" id="{B34980CC-5EFF-4148-9437-032B8E62416B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4324D37-F3CB-4041-856A-A5581FF055D7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Content Placeholder 2">
              <a:extLst>
                <a:ext uri="{FF2B5EF4-FFF2-40B4-BE49-F238E27FC236}">
                  <a16:creationId xmlns:a16="http://schemas.microsoft.com/office/drawing/2014/main" id="{0FB05206-071E-D043-865E-15681663A16A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AC1B835-339C-A443-92ED-8CE669D6D6D0}"/>
              </a:ext>
            </a:extLst>
          </p:cNvPr>
          <p:cNvGrpSpPr/>
          <p:nvPr/>
        </p:nvGrpSpPr>
        <p:grpSpPr>
          <a:xfrm>
            <a:off x="2780422" y="2372207"/>
            <a:ext cx="836630" cy="1594773"/>
            <a:chOff x="8060962" y="4584788"/>
            <a:chExt cx="836630" cy="1594773"/>
          </a:xfrm>
        </p:grpSpPr>
        <p:sp>
          <p:nvSpPr>
            <p:cNvPr id="97" name="Content Placeholder 2">
              <a:extLst>
                <a:ext uri="{FF2B5EF4-FFF2-40B4-BE49-F238E27FC236}">
                  <a16:creationId xmlns:a16="http://schemas.microsoft.com/office/drawing/2014/main" id="{17D1DDA5-754B-984E-B3FD-A9CE8803D63D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B50DA88-238D-5640-91FA-DA6D3762F2E5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ontent Placeholder 2">
              <a:extLst>
                <a:ext uri="{FF2B5EF4-FFF2-40B4-BE49-F238E27FC236}">
                  <a16:creationId xmlns:a16="http://schemas.microsoft.com/office/drawing/2014/main" id="{C84296FA-08B1-9249-A08C-5ECB77ADB43D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6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90C0D40-1FC0-654D-8F81-388D90B0390A}"/>
              </a:ext>
            </a:extLst>
          </p:cNvPr>
          <p:cNvGrpSpPr/>
          <p:nvPr/>
        </p:nvGrpSpPr>
        <p:grpSpPr>
          <a:xfrm>
            <a:off x="8629699" y="2373927"/>
            <a:ext cx="836630" cy="1594773"/>
            <a:chOff x="8060962" y="4584788"/>
            <a:chExt cx="836630" cy="1594773"/>
          </a:xfrm>
        </p:grpSpPr>
        <p:sp>
          <p:nvSpPr>
            <p:cNvPr id="101" name="Content Placeholder 2">
              <a:extLst>
                <a:ext uri="{FF2B5EF4-FFF2-40B4-BE49-F238E27FC236}">
                  <a16:creationId xmlns:a16="http://schemas.microsoft.com/office/drawing/2014/main" id="{6773B130-FBBD-9A4F-87F2-F4D1197FDA89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9DC695C-2B30-B74D-A92D-67D52A7979A3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Content Placeholder 2">
              <a:extLst>
                <a:ext uri="{FF2B5EF4-FFF2-40B4-BE49-F238E27FC236}">
                  <a16:creationId xmlns:a16="http://schemas.microsoft.com/office/drawing/2014/main" id="{779E07F7-B165-1242-AB80-D88E33F79E5E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6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C5677E5-E757-F943-BCA9-E244EB9202BD}"/>
              </a:ext>
            </a:extLst>
          </p:cNvPr>
          <p:cNvGrpSpPr/>
          <p:nvPr/>
        </p:nvGrpSpPr>
        <p:grpSpPr>
          <a:xfrm>
            <a:off x="8701459" y="3628340"/>
            <a:ext cx="836630" cy="1594773"/>
            <a:chOff x="8060962" y="4584788"/>
            <a:chExt cx="836630" cy="1594773"/>
          </a:xfrm>
        </p:grpSpPr>
        <p:sp>
          <p:nvSpPr>
            <p:cNvPr id="106" name="Content Placeholder 2">
              <a:extLst>
                <a:ext uri="{FF2B5EF4-FFF2-40B4-BE49-F238E27FC236}">
                  <a16:creationId xmlns:a16="http://schemas.microsoft.com/office/drawing/2014/main" id="{25F9F127-EDEC-2345-94DB-E7794DEC8E58}"/>
                </a:ext>
              </a:extLst>
            </p:cNvPr>
            <p:cNvSpPr txBox="1">
              <a:spLocks/>
            </p:cNvSpPr>
            <p:nvPr/>
          </p:nvSpPr>
          <p:spPr>
            <a:xfrm>
              <a:off x="8060962" y="4584788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8</a:t>
              </a:r>
              <a:endParaRPr lang="en-AU" sz="4400" dirty="0">
                <a:solidFill>
                  <a:srgbClr val="FF2F92"/>
                </a:solidFill>
                <a:latin typeface="Comic Sans MS" pitchFamily="66" charset="0"/>
              </a:endParaRP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602AC5B-CAAA-424E-B786-B99190D61369}"/>
                </a:ext>
              </a:extLst>
            </p:cNvPr>
            <p:cNvCxnSpPr>
              <a:cxnSpLocks/>
            </p:cNvCxnSpPr>
            <p:nvPr/>
          </p:nvCxnSpPr>
          <p:spPr>
            <a:xfrm>
              <a:off x="8242098" y="5159761"/>
              <a:ext cx="479217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Content Placeholder 2">
              <a:extLst>
                <a:ext uri="{FF2B5EF4-FFF2-40B4-BE49-F238E27FC236}">
                  <a16:creationId xmlns:a16="http://schemas.microsoft.com/office/drawing/2014/main" id="{432FE6DC-727A-D04F-8252-C53D210451BE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3200" dirty="0">
                  <a:solidFill>
                    <a:srgbClr val="FF2F92"/>
                  </a:solidFill>
                  <a:latin typeface="Comic Sans MS" pitchFamily="66" charset="0"/>
                </a:rPr>
                <a:t>12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066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7EE2-B49E-F54A-81E1-19349F0361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C6728-5750-F443-93D5-8FA39045D2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382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791" y="1893611"/>
            <a:ext cx="1140751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232</a:t>
            </a:r>
          </a:p>
          <a:p>
            <a:endParaRPr lang="is-IS" sz="3600" dirty="0"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387</a:t>
            </a:r>
          </a:p>
          <a:p>
            <a:endParaRPr lang="is-IS" sz="3600" dirty="0"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2768</a:t>
            </a:r>
            <a:endParaRPr lang="is-IS" sz="36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br>
              <a:rPr lang="is-IS" sz="3600" b="0" dirty="0">
                <a:effectLst/>
                <a:latin typeface="AGCanYouNotBold" charset="0"/>
                <a:ea typeface="AGCanYouNotBold" charset="0"/>
                <a:cs typeface="AGCanYouNotBold" charset="0"/>
              </a:rPr>
            </a:br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1459</a:t>
            </a:r>
            <a:br>
              <a:rPr lang="is-IS" sz="3600" b="0" dirty="0">
                <a:effectLst/>
                <a:latin typeface="AGCanYouNotBold" charset="0"/>
                <a:ea typeface="AGCanYouNotBold" charset="0"/>
                <a:cs typeface="AGCanYouNotBold" charset="0"/>
              </a:rPr>
            </a:br>
            <a:br>
              <a:rPr lang="en-US" sz="3200" dirty="0">
                <a:latin typeface="AGCanYouNotBold" charset="0"/>
                <a:ea typeface="AGCanYouNotBold" charset="0"/>
                <a:cs typeface="AGCanYouNotBold" charset="0"/>
              </a:rPr>
            </a:br>
            <a:endParaRPr lang="en-AU" sz="3200" dirty="0"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2791" y="832677"/>
            <a:ext cx="8174033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Partition the following numbers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4306" y="1983822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7205</a:t>
            </a:r>
            <a:endParaRPr lang="is-IS" sz="36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b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</a:br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73,217</a:t>
            </a:r>
          </a:p>
          <a:p>
            <a:endParaRPr lang="is-IS" sz="3600" dirty="0"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30,213</a:t>
            </a:r>
          </a:p>
          <a:p>
            <a:endParaRPr lang="is-IS" sz="3600" dirty="0"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42,981</a:t>
            </a:r>
          </a:p>
        </p:txBody>
      </p:sp>
    </p:spTree>
    <p:extLst>
      <p:ext uri="{BB962C8B-B14F-4D97-AF65-F5344CB8AC3E}">
        <p14:creationId xmlns:p14="http://schemas.microsoft.com/office/powerpoint/2010/main" val="21228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791" y="1893611"/>
            <a:ext cx="1140751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600"/>
              </a:spcAft>
            </a:pPr>
            <a:br>
              <a:rPr lang="en-US" sz="2000" b="0" dirty="0">
                <a:effectLst/>
                <a:latin typeface="AGCanYouNotBold" charset="0"/>
                <a:ea typeface="AGCanYouNotBold" charset="0"/>
                <a:cs typeface="AGCanYouNotBold" charset="0"/>
              </a:rPr>
            </a:br>
            <a:br>
              <a:rPr lang="en-US" sz="2400" b="0" dirty="0">
                <a:effectLst/>
                <a:latin typeface="AGCanYouNotBold" charset="0"/>
                <a:ea typeface="AGCanYouNotBold" charset="0"/>
                <a:cs typeface="AGCanYouNotBold" charset="0"/>
              </a:rPr>
            </a:br>
            <a:r>
              <a:rPr lang="en-US" sz="2800" dirty="0">
                <a:solidFill>
                  <a:srgbClr val="000000"/>
                </a:solidFill>
                <a:latin typeface="AGCanYouNotBold" charset="0"/>
                <a:ea typeface="AGCanYouNotBold" charset="0"/>
                <a:cs typeface="AGCanYouNotBold" charset="0"/>
              </a:rPr>
              <a:t>306              29                   24                  402              500 </a:t>
            </a:r>
          </a:p>
          <a:p>
            <a:pPr algn="ctr">
              <a:spcAft>
                <a:spcPts val="1600"/>
              </a:spcAft>
            </a:pPr>
            <a:r>
              <a:rPr lang="en-US" sz="2800" dirty="0">
                <a:solidFill>
                  <a:srgbClr val="000000"/>
                </a:solidFill>
                <a:latin typeface="AGCanYouNotBold" charset="0"/>
                <a:ea typeface="AGCanYouNotBold" charset="0"/>
                <a:cs typeface="AGCanYouNotBold" charset="0"/>
              </a:rPr>
              <a:t>650              61                   23                  94                  207</a:t>
            </a:r>
            <a:endParaRPr lang="en-US" sz="28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pPr>
              <a:spcAft>
                <a:spcPts val="1600"/>
              </a:spcAft>
            </a:pPr>
            <a:br>
              <a:rPr lang="en-US" sz="2800" b="0" dirty="0">
                <a:effectLst/>
                <a:latin typeface="AGCanYouNotBold" charset="0"/>
                <a:ea typeface="AGCanYouNotBold" charset="0"/>
                <a:cs typeface="AGCanYouNotBold" charset="0"/>
              </a:rPr>
            </a:br>
            <a:r>
              <a:rPr lang="en-US" sz="2800" dirty="0">
                <a:solidFill>
                  <a:srgbClr val="000000"/>
                </a:solidFill>
                <a:latin typeface="AGCanYouNotBold" charset="0"/>
                <a:ea typeface="AGCanYouNotBold" charset="0"/>
                <a:cs typeface="AGCanYouNotBold" charset="0"/>
              </a:rPr>
              <a:t>Write down 6 other even numbers: </a:t>
            </a:r>
            <a:endParaRPr lang="en-US" sz="28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br>
              <a:rPr lang="en-US" dirty="0"/>
            </a:b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452791" y="832677"/>
            <a:ext cx="8198078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Write down the even numbers: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42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791" y="1893611"/>
            <a:ext cx="11407515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600"/>
              </a:spcAft>
            </a:pPr>
            <a:r>
              <a:rPr lang="en-US" sz="4000" dirty="0">
                <a:latin typeface="AGCanYouNotBold" charset="0"/>
                <a:ea typeface="AGCanYouNotBold" charset="0"/>
                <a:cs typeface="AGCanYouNotBold" charset="0"/>
              </a:rPr>
              <a:t>23 + 45 = </a:t>
            </a:r>
          </a:p>
          <a:p>
            <a:pPr>
              <a:spcAft>
                <a:spcPts val="1600"/>
              </a:spcAft>
            </a:pPr>
            <a:endParaRPr lang="en-US" sz="4000" dirty="0">
              <a:latin typeface="AGCanYouNotBold" charset="0"/>
              <a:ea typeface="AGCanYouNotBold" charset="0"/>
              <a:cs typeface="AGCanYouNotBold" charset="0"/>
            </a:endParaRPr>
          </a:p>
          <a:p>
            <a:pPr>
              <a:spcAft>
                <a:spcPts val="1600"/>
              </a:spcAft>
            </a:pPr>
            <a:r>
              <a:rPr lang="en-US" sz="4000" dirty="0">
                <a:latin typeface="AGCanYouNotBold" charset="0"/>
                <a:ea typeface="AGCanYouNotBold" charset="0"/>
                <a:cs typeface="AGCanYouNotBold" charset="0"/>
              </a:rPr>
              <a:t>336 + 176 = </a:t>
            </a:r>
          </a:p>
          <a:p>
            <a:pPr>
              <a:spcAft>
                <a:spcPts val="1600"/>
              </a:spcAft>
            </a:pPr>
            <a:endParaRPr lang="en-US" sz="4000" dirty="0">
              <a:latin typeface="AGCanYouNotBold" charset="0"/>
              <a:ea typeface="AGCanYouNotBold" charset="0"/>
              <a:cs typeface="AGCanYouNotBold" charset="0"/>
            </a:endParaRPr>
          </a:p>
          <a:p>
            <a:pPr>
              <a:spcAft>
                <a:spcPts val="1600"/>
              </a:spcAft>
            </a:pPr>
            <a:r>
              <a:rPr lang="en-AU" sz="4000" dirty="0">
                <a:latin typeface="AGCanYouNotBold" charset="0"/>
                <a:ea typeface="AGCanYouNotBold" charset="0"/>
                <a:cs typeface="AGCanYouNotBold" charset="0"/>
              </a:rPr>
              <a:t>2134 + 2249 =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29" y="608390"/>
            <a:ext cx="11806437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Add these numbers using the </a:t>
            </a:r>
            <a:r>
              <a:rPr lang="en-US" sz="4400" b="0" i="0" u="none" strike="noStrike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column method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8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16424" y="2037127"/>
            <a:ext cx="974463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WALT:</a:t>
            </a:r>
          </a:p>
          <a:p>
            <a:pPr algn="ctr"/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Revise fractions</a:t>
            </a:r>
          </a:p>
          <a:p>
            <a:r>
              <a:rPr lang="en-AU" dirty="0"/>
              <a:t> </a:t>
            </a:r>
          </a:p>
          <a:p>
            <a:pPr algn="ctr"/>
            <a:r>
              <a:rPr lang="en-AU" sz="3600" dirty="0">
                <a:latin typeface="AGCanYouNotBold" panose="02000803000000000000" pitchFamily="2" charset="0"/>
                <a:ea typeface="AGCanYouNotBold" panose="02000803000000000000" pitchFamily="2" charset="0"/>
                <a:cs typeface="AGCanYouNotBold" charset="0"/>
              </a:rPr>
              <a:t>WILF: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AU" sz="3600" dirty="0">
                <a:latin typeface="AGCanYouNotBold" panose="02000803000000000000" pitchFamily="2" charset="0"/>
                <a:ea typeface="AGCanYouNotBold" panose="02000803000000000000" pitchFamily="2" charset="0"/>
              </a:rPr>
              <a:t>Identify fractional values by creating a Fraction Sundae</a:t>
            </a:r>
            <a:r>
              <a:rPr lang="en-AU" sz="4800" dirty="0"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 </a:t>
            </a:r>
            <a:br>
              <a:rPr lang="en-AU" sz="4800" dirty="0">
                <a:latin typeface="AGCanYouNotBold" panose="02000803000000000000" pitchFamily="2" charset="0"/>
                <a:ea typeface="AGCanYouNotBold" panose="02000803000000000000" pitchFamily="2" charset="0"/>
              </a:rPr>
            </a:br>
            <a:endParaRPr lang="en-AU" sz="4800" dirty="0"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7710" y="552090"/>
            <a:ext cx="48365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8800" dirty="0">
                <a:solidFill>
                  <a:srgbClr val="0096FF"/>
                </a:solidFill>
                <a:latin typeface="AGCanYouNotBold" charset="0"/>
                <a:ea typeface="AGCanYouNotBold" charset="0"/>
                <a:cs typeface="AGCanYouNotBold" charset="0"/>
              </a:rPr>
              <a:t>Fractions</a:t>
            </a:r>
            <a:endParaRPr lang="en-AU" dirty="0">
              <a:solidFill>
                <a:srgbClr val="0096FF"/>
              </a:solidFill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D7A37-CCE6-AB4E-BEB0-54871BA23A92}"/>
              </a:ext>
            </a:extLst>
          </p:cNvPr>
          <p:cNvSpPr txBox="1"/>
          <p:nvPr/>
        </p:nvSpPr>
        <p:spPr>
          <a:xfrm>
            <a:off x="11403106" y="45566"/>
            <a:ext cx="893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dirty="0">
                <a:latin typeface="AGCanYouNotBold" panose="02000803000000000000" pitchFamily="2" charset="0"/>
                <a:ea typeface="AGCanYouNotBold" panose="02000803000000000000" pitchFamily="2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9829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8640" y="1081623"/>
            <a:ext cx="11378774" cy="5443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Which of the shapes below have equal parts and can therefore be written as a fraction: </a:t>
            </a:r>
          </a:p>
          <a:p>
            <a:endParaRPr lang="en-AU" sz="2000" dirty="0">
              <a:latin typeface="Comic Sans MS" pitchFamily="66" charset="0"/>
            </a:endParaRPr>
          </a:p>
          <a:p>
            <a:endParaRPr lang="en-AU" sz="2000" dirty="0">
              <a:latin typeface="Comic Sans MS" pitchFamily="66" charset="0"/>
            </a:endParaRPr>
          </a:p>
          <a:p>
            <a:pPr>
              <a:buNone/>
            </a:pPr>
            <a:endParaRPr lang="en-AU" sz="2000" dirty="0">
              <a:latin typeface="Comic Sans MS" pitchFamily="66" charset="0"/>
            </a:endParaRPr>
          </a:p>
          <a:p>
            <a:pPr>
              <a:buNone/>
            </a:pPr>
            <a:endParaRPr lang="en-AU" sz="2400" dirty="0">
              <a:latin typeface="Comic Sans MS" pitchFamily="66" charset="0"/>
            </a:endParaRPr>
          </a:p>
          <a:p>
            <a:pPr>
              <a:buNone/>
            </a:pPr>
            <a:endParaRPr lang="en-AU" sz="2400" dirty="0">
              <a:latin typeface="Comic Sans MS" pitchFamily="66" charset="0"/>
            </a:endParaRPr>
          </a:p>
          <a:p>
            <a:pPr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47294" y="96737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431704" y="3606626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A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447928" y="3606626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B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7536160" y="3606626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C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431704" y="555084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D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447928" y="555084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E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680176" y="555084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F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pic>
        <p:nvPicPr>
          <p:cNvPr id="44" name="Picture 43" descr="choco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5156" y="2166466"/>
            <a:ext cx="5431165" cy="3282312"/>
          </a:xfrm>
          <a:prstGeom prst="rect">
            <a:avLst/>
          </a:prstGeom>
        </p:spPr>
      </p:pic>
      <p:pic>
        <p:nvPicPr>
          <p:cNvPr id="45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6" y="3606626"/>
            <a:ext cx="360040" cy="360040"/>
          </a:xfrm>
          <a:prstGeom prst="rect">
            <a:avLst/>
          </a:prstGeom>
          <a:noFill/>
        </p:spPr>
      </p:pic>
      <p:pic>
        <p:nvPicPr>
          <p:cNvPr id="46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00256" y="3606627"/>
            <a:ext cx="360040" cy="353559"/>
          </a:xfrm>
          <a:prstGeom prst="rect">
            <a:avLst/>
          </a:prstGeom>
          <a:noFill/>
        </p:spPr>
      </p:pic>
      <p:pic>
        <p:nvPicPr>
          <p:cNvPr id="47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4272" y="5550842"/>
            <a:ext cx="360040" cy="360040"/>
          </a:xfrm>
          <a:prstGeom prst="rect">
            <a:avLst/>
          </a:prstGeom>
          <a:noFill/>
        </p:spPr>
      </p:pic>
      <p:pic>
        <p:nvPicPr>
          <p:cNvPr id="48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5800" y="5550843"/>
            <a:ext cx="360040" cy="353559"/>
          </a:xfrm>
          <a:prstGeom prst="rect">
            <a:avLst/>
          </a:prstGeom>
          <a:noFill/>
        </p:spPr>
      </p:pic>
      <p:pic>
        <p:nvPicPr>
          <p:cNvPr id="49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2024" y="5550843"/>
            <a:ext cx="360040" cy="353559"/>
          </a:xfrm>
          <a:prstGeom prst="rect">
            <a:avLst/>
          </a:prstGeom>
          <a:noFill/>
        </p:spPr>
      </p:pic>
      <p:pic>
        <p:nvPicPr>
          <p:cNvPr id="50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3792" y="360662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9C48E7B-B8B1-7049-BC74-A181A2E8E830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950804-BE2D-8346-BECF-6DD54DDBCAFE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6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1076" y="1107036"/>
            <a:ext cx="10794204" cy="5418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What fraction of the shape is shaded?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endParaRPr lang="en-AU" sz="2000" dirty="0">
              <a:latin typeface="Comic Sans MS" pitchFamily="66" charset="0"/>
            </a:endParaRPr>
          </a:p>
          <a:p>
            <a:endParaRPr lang="en-AU" sz="2000" dirty="0">
              <a:latin typeface="Comic Sans MS" pitchFamily="66" charset="0"/>
            </a:endParaRPr>
          </a:p>
          <a:p>
            <a:pPr>
              <a:buNone/>
            </a:pPr>
            <a:endParaRPr lang="en-AU" sz="2000" dirty="0">
              <a:latin typeface="Comic Sans MS" pitchFamily="66" charset="0"/>
            </a:endParaRPr>
          </a:p>
          <a:p>
            <a:pPr>
              <a:buNone/>
            </a:pPr>
            <a:endParaRPr lang="en-AU" sz="2400" dirty="0">
              <a:latin typeface="Comic Sans MS" pitchFamily="66" charset="0"/>
            </a:endParaRPr>
          </a:p>
          <a:p>
            <a:pPr>
              <a:buNone/>
            </a:pPr>
            <a:endParaRPr lang="en-AU" sz="2400" dirty="0">
              <a:latin typeface="Comic Sans MS" pitchFamily="66" charset="0"/>
            </a:endParaRPr>
          </a:p>
          <a:p>
            <a:pPr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47294" y="17861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You do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308008" y="319811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A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396240" y="319811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B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7268448" y="319811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C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308008" y="528634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D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396240" y="528634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E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412464" y="528634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F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3956080" y="312610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3956080" y="3405666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227496" y="3380252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>
          <a:xfrm>
            <a:off x="6044312" y="312610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4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6044312" y="3405666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8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315728" y="3380252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7988528" y="312610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988528" y="3405666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10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8259944" y="3380252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2"/>
          <p:cNvSpPr txBox="1">
            <a:spLocks/>
          </p:cNvSpPr>
          <p:nvPr/>
        </p:nvSpPr>
        <p:spPr>
          <a:xfrm>
            <a:off x="6116320" y="5256692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</a:t>
            </a: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6116320" y="553625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6387736" y="5510840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/>
          <p:cNvSpPr txBox="1">
            <a:spLocks/>
          </p:cNvSpPr>
          <p:nvPr/>
        </p:nvSpPr>
        <p:spPr>
          <a:xfrm>
            <a:off x="3956080" y="5256692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5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3956080" y="553625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16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227496" y="5510840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rev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6000" y="1702264"/>
            <a:ext cx="5417968" cy="3440064"/>
          </a:xfrm>
          <a:prstGeom prst="rect">
            <a:avLst/>
          </a:prstGeom>
        </p:spPr>
      </p:pic>
      <p:sp>
        <p:nvSpPr>
          <p:cNvPr id="46" name="Content Placeholder 2"/>
          <p:cNvSpPr txBox="1">
            <a:spLocks/>
          </p:cNvSpPr>
          <p:nvPr/>
        </p:nvSpPr>
        <p:spPr>
          <a:xfrm>
            <a:off x="7988528" y="5256692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7988528" y="5536254"/>
            <a:ext cx="792088" cy="326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8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8259944" y="5510840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ECC66910-1C99-B449-B7CD-4A2D3200322B}"/>
              </a:ext>
            </a:extLst>
          </p:cNvPr>
          <p:cNvSpPr/>
          <p:nvPr/>
        </p:nvSpPr>
        <p:spPr>
          <a:xfrm>
            <a:off x="0" y="6141970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72C14A0-E0E2-3349-ADD7-D19617F8B79C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45" grpId="0"/>
      <p:bldP spid="48" grpId="0"/>
      <p:bldP spid="49" grpId="0"/>
      <p:bldP spid="54" grpId="0"/>
      <p:bldP spid="55" grpId="0"/>
      <p:bldP spid="57" grpId="0"/>
      <p:bldP spid="58" grpId="0"/>
      <p:bldP spid="46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984" y="1784896"/>
            <a:ext cx="3901440" cy="61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Which fractions shows:</a:t>
            </a:r>
            <a:r>
              <a:rPr lang="en-AU" sz="2400" dirty="0">
                <a:latin typeface="Comic Sans MS" pitchFamily="66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47294" y="25062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You do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580264" y="2861500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A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7812512" y="2861500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B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9756728" y="2861500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C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580264" y="487772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D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7812512" y="487772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E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9900744" y="487772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F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216224" y="1521628"/>
            <a:ext cx="924424" cy="5598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216224" y="2034923"/>
            <a:ext cx="924424" cy="648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487640" y="2009509"/>
            <a:ext cx="30464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76608" y="4877725"/>
            <a:ext cx="360040" cy="353559"/>
          </a:xfrm>
          <a:prstGeom prst="rect">
            <a:avLst/>
          </a:prstGeom>
          <a:noFill/>
        </p:spPr>
      </p:pic>
      <p:pic>
        <p:nvPicPr>
          <p:cNvPr id="24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352" y="4877725"/>
            <a:ext cx="360040" cy="353559"/>
          </a:xfrm>
          <a:prstGeom prst="rect">
            <a:avLst/>
          </a:prstGeom>
          <a:noFill/>
        </p:spPr>
      </p:pic>
      <p:pic>
        <p:nvPicPr>
          <p:cNvPr id="27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4840" y="4877724"/>
            <a:ext cx="360040" cy="360040"/>
          </a:xfrm>
          <a:prstGeom prst="rect">
            <a:avLst/>
          </a:prstGeom>
          <a:noFill/>
        </p:spPr>
      </p:pic>
      <p:pic>
        <p:nvPicPr>
          <p:cNvPr id="29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352" y="2861500"/>
            <a:ext cx="360040" cy="360040"/>
          </a:xfrm>
          <a:prstGeom prst="rect">
            <a:avLst/>
          </a:prstGeom>
          <a:noFill/>
        </p:spPr>
      </p:pic>
      <p:pic>
        <p:nvPicPr>
          <p:cNvPr id="31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0824" y="2861501"/>
            <a:ext cx="360040" cy="353559"/>
          </a:xfrm>
          <a:prstGeom prst="rect">
            <a:avLst/>
          </a:prstGeom>
          <a:noFill/>
        </p:spPr>
      </p:pic>
      <p:pic>
        <p:nvPicPr>
          <p:cNvPr id="22" name="Picture 21" descr="rev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264" y="1277324"/>
            <a:ext cx="5760640" cy="3478740"/>
          </a:xfrm>
          <a:prstGeom prst="rect">
            <a:avLst/>
          </a:prstGeom>
        </p:spPr>
      </p:pic>
      <p:pic>
        <p:nvPicPr>
          <p:cNvPr id="25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600" y="2861500"/>
            <a:ext cx="360040" cy="360040"/>
          </a:xfrm>
          <a:prstGeom prst="rect">
            <a:avLst/>
          </a:prstGeom>
          <a:noFill/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9BB6DE3-0744-BE42-9437-E23578934F7D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3931EF-B60F-7D4A-B3A8-4D5C9D484EAB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Equivalent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3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8261" y="1153631"/>
            <a:ext cx="11907169" cy="5780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Use the Golden Rule to find 3 equivalent fractions for these fractions:</a:t>
            </a:r>
            <a:r>
              <a:rPr lang="en-AU" sz="2400" dirty="0">
                <a:latin typeface="Comic Sans MS" pitchFamily="66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847294" y="13910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We do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59008" y="1973705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59008" y="2045713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rial" pitchFamily="34" charset="0"/>
                <a:cs typeface="Arial" pitchFamily="34" charset="0"/>
              </a:rPr>
              <a:t>__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59008" y="254976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3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9B8AB5-66F5-2B41-9263-5DA30E418E99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44DAD9-3696-1742-9100-1A109CC70D9C}"/>
              </a:ext>
            </a:extLst>
          </p:cNvPr>
          <p:cNvSpPr/>
          <p:nvPr/>
        </p:nvSpPr>
        <p:spPr>
          <a:xfrm>
            <a:off x="971076" y="250626"/>
            <a:ext cx="98762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800" b="1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Equivalent Fractions</a:t>
            </a:r>
            <a:endParaRPr lang="en-AU" sz="4800" b="0" dirty="0">
              <a:solidFill>
                <a:srgbClr val="0070C0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829661D-D87B-0C40-B41F-5A03C8880013}"/>
              </a:ext>
            </a:extLst>
          </p:cNvPr>
          <p:cNvSpPr txBox="1">
            <a:spLocks/>
          </p:cNvSpPr>
          <p:nvPr/>
        </p:nvSpPr>
        <p:spPr>
          <a:xfrm>
            <a:off x="359008" y="3295890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41D060-1BEB-F04C-97D3-F083AC92EC54}"/>
              </a:ext>
            </a:extLst>
          </p:cNvPr>
          <p:cNvSpPr txBox="1">
            <a:spLocks/>
          </p:cNvSpPr>
          <p:nvPr/>
        </p:nvSpPr>
        <p:spPr>
          <a:xfrm>
            <a:off x="359008" y="3367898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rial" pitchFamily="34" charset="0"/>
                <a:cs typeface="Arial" pitchFamily="34" charset="0"/>
              </a:rPr>
              <a:t>__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7D8EF60-017E-6547-8D67-23F65D5F8284}"/>
              </a:ext>
            </a:extLst>
          </p:cNvPr>
          <p:cNvSpPr txBox="1">
            <a:spLocks/>
          </p:cNvSpPr>
          <p:nvPr/>
        </p:nvSpPr>
        <p:spPr>
          <a:xfrm>
            <a:off x="359008" y="387195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AD4C41B-D0A7-EF44-94A1-FD8335833E2B}"/>
              </a:ext>
            </a:extLst>
          </p:cNvPr>
          <p:cNvSpPr txBox="1">
            <a:spLocks/>
          </p:cNvSpPr>
          <p:nvPr/>
        </p:nvSpPr>
        <p:spPr>
          <a:xfrm>
            <a:off x="359008" y="471041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D8B1A0E-5EA4-324E-8EEA-C1BEA2D81409}"/>
              </a:ext>
            </a:extLst>
          </p:cNvPr>
          <p:cNvSpPr txBox="1">
            <a:spLocks/>
          </p:cNvSpPr>
          <p:nvPr/>
        </p:nvSpPr>
        <p:spPr>
          <a:xfrm>
            <a:off x="359008" y="478242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rial" pitchFamily="34" charset="0"/>
                <a:cs typeface="Arial" pitchFamily="34" charset="0"/>
              </a:rPr>
              <a:t>__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EF40612-DFB1-1D4C-AFD2-39FBCDEFEAAE}"/>
              </a:ext>
            </a:extLst>
          </p:cNvPr>
          <p:cNvSpPr txBox="1">
            <a:spLocks/>
          </p:cNvSpPr>
          <p:nvPr/>
        </p:nvSpPr>
        <p:spPr>
          <a:xfrm>
            <a:off x="359008" y="5286478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5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78EFB49-47DA-8946-8B50-D6F778A0EB22}"/>
              </a:ext>
            </a:extLst>
          </p:cNvPr>
          <p:cNvSpPr txBox="1">
            <a:spLocks/>
          </p:cNvSpPr>
          <p:nvPr/>
        </p:nvSpPr>
        <p:spPr>
          <a:xfrm>
            <a:off x="6648439" y="179282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4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8FE8110-3E86-AB47-9378-2353E8D619C1}"/>
              </a:ext>
            </a:extLst>
          </p:cNvPr>
          <p:cNvSpPr txBox="1">
            <a:spLocks/>
          </p:cNvSpPr>
          <p:nvPr/>
        </p:nvSpPr>
        <p:spPr>
          <a:xfrm>
            <a:off x="6648439" y="189947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rial" pitchFamily="34" charset="0"/>
                <a:cs typeface="Arial" pitchFamily="34" charset="0"/>
              </a:rPr>
              <a:t>__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C092D3FB-2AB7-4A49-8489-34DFC2CBE355}"/>
              </a:ext>
            </a:extLst>
          </p:cNvPr>
          <p:cNvSpPr txBox="1">
            <a:spLocks/>
          </p:cNvSpPr>
          <p:nvPr/>
        </p:nvSpPr>
        <p:spPr>
          <a:xfrm>
            <a:off x="6648439" y="2368893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6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261C651B-FFE9-994A-A852-256C98E5EB77}"/>
              </a:ext>
            </a:extLst>
          </p:cNvPr>
          <p:cNvSpPr txBox="1">
            <a:spLocks/>
          </p:cNvSpPr>
          <p:nvPr/>
        </p:nvSpPr>
        <p:spPr>
          <a:xfrm>
            <a:off x="6648439" y="3198455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3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1AED134-9545-8340-9C8C-A78962060B0A}"/>
              </a:ext>
            </a:extLst>
          </p:cNvPr>
          <p:cNvSpPr txBox="1">
            <a:spLocks/>
          </p:cNvSpPr>
          <p:nvPr/>
        </p:nvSpPr>
        <p:spPr>
          <a:xfrm>
            <a:off x="6648439" y="330274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rial" pitchFamily="34" charset="0"/>
                <a:cs typeface="Arial" pitchFamily="34" charset="0"/>
              </a:rPr>
              <a:t>__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BFA8B56C-B339-8440-830C-D9B2E3023D56}"/>
              </a:ext>
            </a:extLst>
          </p:cNvPr>
          <p:cNvSpPr txBox="1">
            <a:spLocks/>
          </p:cNvSpPr>
          <p:nvPr/>
        </p:nvSpPr>
        <p:spPr>
          <a:xfrm>
            <a:off x="6648439" y="377451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CDA1ABD-75B6-9847-BCA2-C47D14F6135C}"/>
              </a:ext>
            </a:extLst>
          </p:cNvPr>
          <p:cNvSpPr txBox="1">
            <a:spLocks/>
          </p:cNvSpPr>
          <p:nvPr/>
        </p:nvSpPr>
        <p:spPr>
          <a:xfrm>
            <a:off x="6648439" y="468970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72D1D98-FBD2-5543-A5F6-AC9F72BF0761}"/>
              </a:ext>
            </a:extLst>
          </p:cNvPr>
          <p:cNvSpPr txBox="1">
            <a:spLocks/>
          </p:cNvSpPr>
          <p:nvPr/>
        </p:nvSpPr>
        <p:spPr>
          <a:xfrm>
            <a:off x="6648439" y="4795537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rial" pitchFamily="34" charset="0"/>
                <a:cs typeface="Arial" pitchFamily="34" charset="0"/>
              </a:rPr>
              <a:t>__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C864E607-43E5-1344-87BA-27B00D5953C4}"/>
              </a:ext>
            </a:extLst>
          </p:cNvPr>
          <p:cNvSpPr txBox="1">
            <a:spLocks/>
          </p:cNvSpPr>
          <p:nvPr/>
        </p:nvSpPr>
        <p:spPr>
          <a:xfrm>
            <a:off x="6648439" y="5265766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8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5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Macintosh PowerPoint</Application>
  <PresentationFormat>Widescreen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AGCanYouNotBold</vt:lpstr>
      <vt:lpstr>Arial</vt:lpstr>
      <vt:lpstr>Calibri</vt:lpstr>
      <vt:lpstr>Calibri Light</vt:lpstr>
      <vt:lpstr>Comic Sans MS</vt:lpstr>
      <vt:lpstr>Office Theme</vt:lpstr>
      <vt:lpstr>Day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6</dc:title>
  <dc:creator>HARVIE Samantha [Woodlands Primary School]</dc:creator>
  <cp:lastModifiedBy>HARVIE Samantha [Woodlands Primary School]</cp:lastModifiedBy>
  <cp:revision>1</cp:revision>
  <dcterms:created xsi:type="dcterms:W3CDTF">2022-08-25T03:55:45Z</dcterms:created>
  <dcterms:modified xsi:type="dcterms:W3CDTF">2022-08-25T03:56:04Z</dcterms:modified>
</cp:coreProperties>
</file>