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2"/>
    <p:restoredTop sz="94674"/>
  </p:normalViewPr>
  <p:slideViewPr>
    <p:cSldViewPr snapToGrid="0" snapToObjects="1">
      <p:cViewPr varScale="1">
        <p:scale>
          <a:sx n="125" d="100"/>
          <a:sy n="125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</p:spPr>
        <p:txBody>
          <a:bodyPr/>
          <a:lstStyle>
            <a:lvl1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 sz="2531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45473" cy="267891"/>
          </a:xfrm>
          <a:prstGeom prst="rect">
            <a:avLst/>
          </a:prstGeom>
        </p:spPr>
        <p:txBody>
          <a:bodyPr/>
          <a:lstStyle>
            <a:lvl1pPr>
              <a:defRPr sz="126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6977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4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5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EC1B6-2D12-6F4A-8954-14B826EBF281}" type="datetimeFigureOut">
              <a:rPr lang="en-US" smtClean="0"/>
              <a:t>3/6/21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A213-F446-9641-8447-E31F1DD8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381684"/>
            <a:ext cx="1097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different types of angles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angles in shapes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mathematical vocabulary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Measure angles using a protractor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/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1223" y="552091"/>
            <a:ext cx="34034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Angles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7441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258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3827" y="158146"/>
            <a:ext cx="3764347" cy="45662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hombus"/>
          <p:cNvSpPr txBox="1"/>
          <p:nvPr/>
        </p:nvSpPr>
        <p:spPr>
          <a:xfrm>
            <a:off x="4672533" y="5020302"/>
            <a:ext cx="2725106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Rhombus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803595-8469-CF41-B996-1387C9FA303B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5292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116" y="1266311"/>
            <a:ext cx="3707768" cy="366824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quare"/>
          <p:cNvSpPr txBox="1"/>
          <p:nvPr/>
        </p:nvSpPr>
        <p:spPr>
          <a:xfrm>
            <a:off x="4973096" y="5125378"/>
            <a:ext cx="2245808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Square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CB27F8B-02B3-E649-889B-BC53984D2575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7833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9792" y="1310549"/>
            <a:ext cx="7752416" cy="361850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rapezium"/>
          <p:cNvSpPr txBox="1"/>
          <p:nvPr/>
        </p:nvSpPr>
        <p:spPr>
          <a:xfrm>
            <a:off x="4361174" y="5167709"/>
            <a:ext cx="323005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Trapezium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6C4252-F12F-9748-85AD-4B7A355ACA98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6800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836" y="336189"/>
            <a:ext cx="6046388" cy="438821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riangle"/>
          <p:cNvSpPr txBox="1"/>
          <p:nvPr/>
        </p:nvSpPr>
        <p:spPr>
          <a:xfrm>
            <a:off x="4823154" y="5020303"/>
            <a:ext cx="2433359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Triangle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0F9504-2240-744B-87A4-D25C7F72A471}"/>
              </a:ext>
            </a:extLst>
          </p:cNvPr>
          <p:cNvSpPr/>
          <p:nvPr/>
        </p:nvSpPr>
        <p:spPr>
          <a:xfrm>
            <a:off x="-56167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8027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5D76FD1-0AE0-9B4E-A4E9-D542D96609C5}"/>
              </a:ext>
            </a:extLst>
          </p:cNvPr>
          <p:cNvSpPr txBox="1"/>
          <p:nvPr/>
        </p:nvSpPr>
        <p:spPr>
          <a:xfrm>
            <a:off x="3879272" y="193964"/>
            <a:ext cx="3821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Angles in </a:t>
            </a:r>
            <a:r>
              <a:rPr lang="en-AU" sz="4000" dirty="0">
                <a:latin typeface="AGCanYouNotBold" panose="02000803000000000000" pitchFamily="2" charset="0"/>
                <a:ea typeface="AGCanYouNotBold" panose="02000803000000000000" pitchFamily="2" charset="0"/>
              </a:rPr>
              <a:t>Shapes</a:t>
            </a:r>
            <a:endParaRPr lang="en-AU" sz="36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55E621-8819-F74D-B5FE-3582AD876A54}"/>
              </a:ext>
            </a:extLst>
          </p:cNvPr>
          <p:cNvSpPr txBox="1"/>
          <p:nvPr/>
        </p:nvSpPr>
        <p:spPr>
          <a:xfrm>
            <a:off x="165916" y="201116"/>
            <a:ext cx="124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 do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xmlns="" id="{241D94B1-8289-D14B-ACE7-849B710991DA}"/>
              </a:ext>
            </a:extLst>
          </p:cNvPr>
          <p:cNvSpPr/>
          <p:nvPr/>
        </p:nvSpPr>
        <p:spPr>
          <a:xfrm>
            <a:off x="4532046" y="1314239"/>
            <a:ext cx="2516332" cy="2719127"/>
          </a:xfrm>
          <a:prstGeom prst="triangle">
            <a:avLst>
              <a:gd name="adj" fmla="val 72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47FA47-E5E1-0D46-B107-D12CF26A141F}"/>
              </a:ext>
            </a:extLst>
          </p:cNvPr>
          <p:cNvSpPr txBox="1"/>
          <p:nvPr/>
        </p:nvSpPr>
        <p:spPr>
          <a:xfrm>
            <a:off x="503508" y="4400945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E2958A-1726-A04A-A434-197E13F591C8}"/>
              </a:ext>
            </a:extLst>
          </p:cNvPr>
          <p:cNvSpPr txBox="1"/>
          <p:nvPr/>
        </p:nvSpPr>
        <p:spPr>
          <a:xfrm>
            <a:off x="4076089" y="4400944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DC7733-6E76-F547-97D3-67C2912A7119}"/>
              </a:ext>
            </a:extLst>
          </p:cNvPr>
          <p:cNvSpPr txBox="1"/>
          <p:nvPr/>
        </p:nvSpPr>
        <p:spPr>
          <a:xfrm>
            <a:off x="8004860" y="4370750"/>
            <a:ext cx="29722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acute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right angles</a:t>
            </a:r>
          </a:p>
          <a:p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 obtuse angles</a:t>
            </a:r>
          </a:p>
        </p:txBody>
      </p:sp>
      <p:pic>
        <p:nvPicPr>
          <p:cNvPr id="13" name="4.png" descr="4.png">
            <a:extLst>
              <a:ext uri="{FF2B5EF4-FFF2-40B4-BE49-F238E27FC236}">
                <a16:creationId xmlns:a16="http://schemas.microsoft.com/office/drawing/2014/main" xmlns="" id="{C82F04C7-4B54-D149-8814-BD67E78C8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224" y="1331673"/>
            <a:ext cx="2415573" cy="2930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4.png" descr="4.png">
            <a:extLst>
              <a:ext uri="{FF2B5EF4-FFF2-40B4-BE49-F238E27FC236}">
                <a16:creationId xmlns:a16="http://schemas.microsoft.com/office/drawing/2014/main" xmlns="" id="{31790612-5688-A444-82FD-2530DA25E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1152" y="1168882"/>
            <a:ext cx="3299683" cy="29650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3891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2B42F0-BA79-4441-8FE3-895B57180382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2F5BE7-F5A4-9646-8794-179E0EC3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5" y="1404574"/>
            <a:ext cx="8915400" cy="4483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4859BC-A2FD-8C47-B691-0012113FDC2C}"/>
              </a:ext>
            </a:extLst>
          </p:cNvPr>
          <p:cNvSpPr txBox="1"/>
          <p:nvPr/>
        </p:nvSpPr>
        <p:spPr>
          <a:xfrm>
            <a:off x="8574407" y="1124912"/>
            <a:ext cx="3661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use a protractor to measure angles.</a:t>
            </a:r>
          </a:p>
          <a:p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measure angles in degrees</a:t>
            </a:r>
          </a:p>
          <a:p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We use the  ° symbol to record the size of the angle</a:t>
            </a:r>
          </a:p>
        </p:txBody>
      </p:sp>
    </p:spTree>
    <p:extLst>
      <p:ext uri="{BB962C8B-B14F-4D97-AF65-F5344CB8AC3E}">
        <p14:creationId xmlns:p14="http://schemas.microsoft.com/office/powerpoint/2010/main" val="58194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I/we do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63DBBEE-CEB5-3F47-BAAA-8F4581A3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18" y="1904113"/>
            <a:ext cx="7972563" cy="42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61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I/we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0339F1-D361-FB4F-8050-CA4F570D3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55" y="1124912"/>
            <a:ext cx="8738690" cy="484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8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I/we do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679FD1-D980-9141-B7DA-E3508967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1520473"/>
            <a:ext cx="8375373" cy="46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7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I/we do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0A0452-3259-7843-B503-601240B29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13" y="1423694"/>
            <a:ext cx="8742173" cy="44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Name these shapes:"/>
          <p:cNvSpPr txBox="1"/>
          <p:nvPr/>
        </p:nvSpPr>
        <p:spPr>
          <a:xfrm>
            <a:off x="2859841" y="2026109"/>
            <a:ext cx="6327704" cy="163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Name these shapes</a:t>
            </a:r>
            <a:r>
              <a:rPr lang="en-AU"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 and their properties</a:t>
            </a:r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7287A9-A046-1246-89C6-4FEF5E8BE11C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2902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BF399F-4BCA-074F-9271-EFA5A6D1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5912114" cy="3464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9187462-0D90-ED4D-98AC-E56902089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754" y="1828800"/>
            <a:ext cx="6360246" cy="33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288AE-B430-C24E-84B4-82D39453A847}"/>
              </a:ext>
            </a:extLst>
          </p:cNvPr>
          <p:cNvSpPr txBox="1"/>
          <p:nvPr/>
        </p:nvSpPr>
        <p:spPr>
          <a:xfrm>
            <a:off x="3617601" y="293915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Measuring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3E8B7D-A587-2046-AD00-8633A53B7DB5}"/>
              </a:ext>
            </a:extLst>
          </p:cNvPr>
          <p:cNvSpPr txBox="1"/>
          <p:nvPr/>
        </p:nvSpPr>
        <p:spPr>
          <a:xfrm>
            <a:off x="165916" y="20111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328114-D2E1-EE48-92C2-7C74B60F8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525"/>
            <a:ext cx="5997817" cy="3312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A56FE4-30AC-CC44-A81D-7E13F735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82" y="1406525"/>
            <a:ext cx="6123318" cy="32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6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232A40-73A9-474B-8CF5-EC1A4F893BDC}"/>
              </a:ext>
            </a:extLst>
          </p:cNvPr>
          <p:cNvSpPr txBox="1"/>
          <p:nvPr/>
        </p:nvSpPr>
        <p:spPr>
          <a:xfrm>
            <a:off x="4445548" y="293915"/>
            <a:ext cx="3300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  <a:t>Task Cards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3594B50-9E5A-914D-AECB-3F159D07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9" y="1488781"/>
            <a:ext cx="5611586" cy="4314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27E088-778B-9443-95F7-9A35D92D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68" y="2426334"/>
            <a:ext cx="2508074" cy="3377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198436-AA34-144B-8DD6-3EF639EE1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3742" y="2426334"/>
            <a:ext cx="2529029" cy="33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60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41DC6-F40C-A043-ACD8-8591E3F2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0" r="19590"/>
          <a:stretch/>
        </p:blipFill>
        <p:spPr>
          <a:xfrm rot="5400000">
            <a:off x="4321628" y="274802"/>
            <a:ext cx="3548743" cy="7293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FB724-8C7C-9A40-836E-E88D27ACCBA4}"/>
              </a:ext>
            </a:extLst>
          </p:cNvPr>
          <p:cNvSpPr txBox="1"/>
          <p:nvPr/>
        </p:nvSpPr>
        <p:spPr>
          <a:xfrm>
            <a:off x="165916" y="201116"/>
            <a:ext cx="11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You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964D90-033E-5C46-8B7E-3E670EB7B6F4}"/>
              </a:ext>
            </a:extLst>
          </p:cNvPr>
          <p:cNvSpPr txBox="1"/>
          <p:nvPr/>
        </p:nvSpPr>
        <p:spPr>
          <a:xfrm>
            <a:off x="1320078" y="1029880"/>
            <a:ext cx="999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What angles are in the letters of your name?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FDD987-98A1-904C-9849-216ED225D2AA}"/>
              </a:ext>
            </a:extLst>
          </p:cNvPr>
          <p:cNvSpPr txBox="1"/>
          <p:nvPr/>
        </p:nvSpPr>
        <p:spPr>
          <a:xfrm>
            <a:off x="4767943" y="201116"/>
            <a:ext cx="2021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1686094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2791" y="1893611"/>
            <a:ext cx="1140751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20 x 40 = </a:t>
            </a: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60 x 50 = </a:t>
            </a: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30 x 70 = </a:t>
            </a: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200 x 800 = </a:t>
            </a: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300 x 900 = </a:t>
            </a:r>
          </a:p>
          <a:p>
            <a:pPr>
              <a:spcAft>
                <a:spcPts val="1600"/>
              </a:spcAft>
            </a:pPr>
            <a:r>
              <a:rPr lang="en-AU" sz="4000" dirty="0">
                <a:latin typeface="AGCanYouNotBold" charset="0"/>
                <a:ea typeface="AGCanYouNotBold" charset="0"/>
                <a:cs typeface="AGCanYouNotBold" charset="0"/>
              </a:rPr>
              <a:t>6000 x 400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329" y="608390"/>
            <a:ext cx="888256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Use smile multiplication to multiply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4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6938118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Write the mixed fractions: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AA59F7-1E4E-4D49-863D-5F6488CF3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74" y="2478921"/>
            <a:ext cx="2055872" cy="1968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409B7B-FF21-A648-B08C-2A2F190C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57999"/>
            <a:ext cx="2709718" cy="2853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7FA981-5346-D844-804A-C3F046E0F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390" y="2297275"/>
            <a:ext cx="2245591" cy="2150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67D0535-4C0C-9C42-9770-4728C32E3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91" y="2038927"/>
            <a:ext cx="2162629" cy="24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3329" y="608390"/>
            <a:ext cx="10273966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Place these decimals on the </a:t>
            </a:r>
            <a:r>
              <a:rPr lang="en-US" sz="4400" b="0" i="0" u="none" strike="noStrike" dirty="0" err="1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numberline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pic>
        <p:nvPicPr>
          <p:cNvPr id="23" name="Picture 22" descr="Screen Shot 2017-08-05 at 10.19.33 PM.png">
            <a:extLst>
              <a:ext uri="{FF2B5EF4-FFF2-40B4-BE49-F238E27FC236}">
                <a16:creationId xmlns:a16="http://schemas.microsoft.com/office/drawing/2014/main" xmlns="" id="{58962B53-A3FB-934C-9A0D-CA057936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45"/>
          <a:stretch/>
        </p:blipFill>
        <p:spPr>
          <a:xfrm>
            <a:off x="1599583" y="2672013"/>
            <a:ext cx="8737132" cy="24990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477086-09B9-4B41-9EA1-8281237B1836}"/>
              </a:ext>
            </a:extLst>
          </p:cNvPr>
          <p:cNvSpPr txBox="1"/>
          <p:nvPr/>
        </p:nvSpPr>
        <p:spPr>
          <a:xfrm>
            <a:off x="2108114" y="4553335"/>
            <a:ext cx="34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93276C-E9FC-CF4D-BE73-39FFEDA0F783}"/>
              </a:ext>
            </a:extLst>
          </p:cNvPr>
          <p:cNvSpPr txBox="1"/>
          <p:nvPr/>
        </p:nvSpPr>
        <p:spPr>
          <a:xfrm>
            <a:off x="5714796" y="4576283"/>
            <a:ext cx="64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5B1957B-633C-0C49-9833-48D997984BD7}"/>
              </a:ext>
            </a:extLst>
          </p:cNvPr>
          <p:cNvSpPr txBox="1"/>
          <p:nvPr/>
        </p:nvSpPr>
        <p:spPr>
          <a:xfrm>
            <a:off x="3776995" y="4553335"/>
            <a:ext cx="6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1.0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258FE63-383E-F141-8C53-0C565D197CBD}"/>
              </a:ext>
            </a:extLst>
          </p:cNvPr>
          <p:cNvSpPr txBox="1"/>
          <p:nvPr/>
        </p:nvSpPr>
        <p:spPr>
          <a:xfrm>
            <a:off x="7490760" y="4576283"/>
            <a:ext cx="6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3.0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314090-EAED-194E-B963-08531A88CBAE}"/>
              </a:ext>
            </a:extLst>
          </p:cNvPr>
          <p:cNvSpPr txBox="1"/>
          <p:nvPr/>
        </p:nvSpPr>
        <p:spPr>
          <a:xfrm>
            <a:off x="9367814" y="4553335"/>
            <a:ext cx="6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mic Sans MS"/>
                <a:cs typeface="Comic Sans MS"/>
              </a:rPr>
              <a:t>4.0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134ED5-5920-8D4C-9DF4-923528622AFB}"/>
              </a:ext>
            </a:extLst>
          </p:cNvPr>
          <p:cNvSpPr txBox="1"/>
          <p:nvPr/>
        </p:nvSpPr>
        <p:spPr>
          <a:xfrm>
            <a:off x="5613578" y="3004999"/>
            <a:ext cx="595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1.4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0256C7-DF84-7042-AEBC-251DF0BE2F7E}"/>
              </a:ext>
            </a:extLst>
          </p:cNvPr>
          <p:cNvSpPr txBox="1"/>
          <p:nvPr/>
        </p:nvSpPr>
        <p:spPr>
          <a:xfrm>
            <a:off x="7490760" y="3004999"/>
            <a:ext cx="63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3.6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5A9B96F-701B-CC43-A277-03F96084D2B7}"/>
              </a:ext>
            </a:extLst>
          </p:cNvPr>
          <p:cNvSpPr txBox="1"/>
          <p:nvPr/>
        </p:nvSpPr>
        <p:spPr>
          <a:xfrm>
            <a:off x="2139597" y="3004999"/>
            <a:ext cx="63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2.8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B6CD30-CC6A-8D48-9BA4-D4B5733CFBFD}"/>
              </a:ext>
            </a:extLst>
          </p:cNvPr>
          <p:cNvSpPr txBox="1"/>
          <p:nvPr/>
        </p:nvSpPr>
        <p:spPr>
          <a:xfrm>
            <a:off x="3776995" y="3004999"/>
            <a:ext cx="63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0.2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D7B0765-2CFB-CF4B-AC7C-3F489B1441D3}"/>
              </a:ext>
            </a:extLst>
          </p:cNvPr>
          <p:cNvSpPr txBox="1"/>
          <p:nvPr/>
        </p:nvSpPr>
        <p:spPr>
          <a:xfrm>
            <a:off x="9189194" y="3003238"/>
            <a:ext cx="63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2.0</a:t>
            </a:r>
          </a:p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A33116F-A438-3640-90B7-BA6E5FB39F9C}"/>
              </a:ext>
            </a:extLst>
          </p:cNvPr>
          <p:cNvSpPr/>
          <p:nvPr/>
        </p:nvSpPr>
        <p:spPr>
          <a:xfrm>
            <a:off x="5860597" y="3081252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D320A1F7-B221-1849-B5B5-E57BA510226A}"/>
              </a:ext>
            </a:extLst>
          </p:cNvPr>
          <p:cNvCxnSpPr/>
          <p:nvPr/>
        </p:nvCxnSpPr>
        <p:spPr>
          <a:xfrm>
            <a:off x="2418300" y="3467727"/>
            <a:ext cx="5032656" cy="735003"/>
          </a:xfrm>
          <a:prstGeom prst="line">
            <a:avLst/>
          </a:prstGeom>
          <a:noFill/>
          <a:ln w="28575" cap="flat">
            <a:solidFill>
              <a:srgbClr val="00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69A4F1F-E260-C048-BD57-F64A38B9599C}"/>
              </a:ext>
            </a:extLst>
          </p:cNvPr>
          <p:cNvCxnSpPr/>
          <p:nvPr/>
        </p:nvCxnSpPr>
        <p:spPr>
          <a:xfrm flipH="1">
            <a:off x="4863735" y="3492178"/>
            <a:ext cx="996862" cy="735003"/>
          </a:xfrm>
          <a:prstGeom prst="line">
            <a:avLst/>
          </a:prstGeom>
          <a:noFill/>
          <a:ln w="28575" cap="flat">
            <a:solidFill>
              <a:srgbClr val="FF66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6099F17-CEB1-3043-B03F-02E212A289F3}"/>
              </a:ext>
            </a:extLst>
          </p:cNvPr>
          <p:cNvCxnSpPr/>
          <p:nvPr/>
        </p:nvCxnSpPr>
        <p:spPr>
          <a:xfrm flipH="1">
            <a:off x="2650975" y="3492178"/>
            <a:ext cx="1385723" cy="735003"/>
          </a:xfrm>
          <a:prstGeom prst="line">
            <a:avLst/>
          </a:prstGeom>
          <a:noFill/>
          <a:ln w="28575" cap="flat">
            <a:solidFill>
              <a:srgbClr val="008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324916A-67C7-B64A-AF55-DA6CF40D569F}"/>
              </a:ext>
            </a:extLst>
          </p:cNvPr>
          <p:cNvCxnSpPr/>
          <p:nvPr/>
        </p:nvCxnSpPr>
        <p:spPr>
          <a:xfrm>
            <a:off x="7781442" y="3467727"/>
            <a:ext cx="1128108" cy="759454"/>
          </a:xfrm>
          <a:prstGeom prst="line">
            <a:avLst/>
          </a:prstGeom>
          <a:noFill/>
          <a:ln w="28575" cap="flat">
            <a:solidFill>
              <a:srgbClr val="8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C70D9D2-09A8-4E4E-A9C9-0BE35D5317CB}"/>
              </a:ext>
            </a:extLst>
          </p:cNvPr>
          <p:cNvCxnSpPr/>
          <p:nvPr/>
        </p:nvCxnSpPr>
        <p:spPr>
          <a:xfrm flipH="1">
            <a:off x="5936858" y="3467727"/>
            <a:ext cx="3574982" cy="759454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386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514" y="409605"/>
            <a:ext cx="5068815" cy="4746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ircle"/>
          <p:cNvSpPr txBox="1"/>
          <p:nvPr/>
        </p:nvSpPr>
        <p:spPr>
          <a:xfrm>
            <a:off x="5258281" y="5345943"/>
            <a:ext cx="172964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Circle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9E7FA6-30CD-4E40-A962-B0AB0EF7444E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98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180" y="308172"/>
            <a:ext cx="5355370" cy="4812228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Hexagon"/>
          <p:cNvSpPr txBox="1"/>
          <p:nvPr/>
        </p:nvSpPr>
        <p:spPr>
          <a:xfrm>
            <a:off x="4797071" y="5320481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Hexagon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81B323-2EAA-5745-885C-84440570D951}"/>
              </a:ext>
            </a:extLst>
          </p:cNvPr>
          <p:cNvSpPr/>
          <p:nvPr/>
        </p:nvSpPr>
        <p:spPr>
          <a:xfrm>
            <a:off x="0" y="617161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568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png" descr="4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5020" y="220335"/>
            <a:ext cx="4995631" cy="5096843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Octagon"/>
          <p:cNvSpPr txBox="1"/>
          <p:nvPr/>
        </p:nvSpPr>
        <p:spPr>
          <a:xfrm>
            <a:off x="4630470" y="5322227"/>
            <a:ext cx="2524730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Octagon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CCA481-8CCF-9240-8E7D-1D0E820340D5}"/>
              </a:ext>
            </a:extLst>
          </p:cNvPr>
          <p:cNvSpPr/>
          <p:nvPr/>
        </p:nvSpPr>
        <p:spPr>
          <a:xfrm>
            <a:off x="0" y="6173358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161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130" y="595686"/>
            <a:ext cx="6769740" cy="4503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Parallelogram"/>
          <p:cNvSpPr txBox="1"/>
          <p:nvPr/>
        </p:nvSpPr>
        <p:spPr>
          <a:xfrm>
            <a:off x="3607945" y="5207792"/>
            <a:ext cx="4074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Parallelogram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24E9AF-6E4D-6348-87BD-3BCD9362C82D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519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3849798" y="-729377"/>
            <a:ext cx="4492405" cy="71219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 txBox="1"/>
          <p:nvPr/>
        </p:nvSpPr>
        <p:spPr>
          <a:xfrm>
            <a:off x="5393083" y="5197003"/>
            <a:ext cx="1405834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Oval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54DC6-507C-4D4D-8C27-11C0C0E6DA06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64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7486" y="188394"/>
            <a:ext cx="5060358" cy="477392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entagon"/>
          <p:cNvSpPr txBox="1"/>
          <p:nvPr/>
        </p:nvSpPr>
        <p:spPr>
          <a:xfrm>
            <a:off x="4392595" y="5316205"/>
            <a:ext cx="2733121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Pentagon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A7E093-4C5D-7C43-AB8E-56A1812B7AAD}"/>
              </a:ext>
            </a:extLst>
          </p:cNvPr>
          <p:cNvSpPr/>
          <p:nvPr/>
        </p:nvSpPr>
        <p:spPr>
          <a:xfrm>
            <a:off x="174172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6362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4427960" y="-364729"/>
            <a:ext cx="3555458" cy="667242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ctangle"/>
          <p:cNvSpPr txBox="1"/>
          <p:nvPr/>
        </p:nvSpPr>
        <p:spPr>
          <a:xfrm>
            <a:off x="4519421" y="5065860"/>
            <a:ext cx="2992807" cy="85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5062" dirty="0">
                <a:latin typeface="AGCanYouNotBold" panose="02000803000000000000" pitchFamily="2" charset="0"/>
                <a:ea typeface="AGCanYouNotBold" panose="02000803000000000000" pitchFamily="2" charset="0"/>
              </a:rPr>
              <a:t>Rectangle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6E567F-E133-8146-96DC-9A2093F59E94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2610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189</Words>
  <Application>Microsoft Macintosh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AGCanYouNotBold</vt:lpstr>
      <vt:lpstr>Calibri</vt:lpstr>
      <vt:lpstr>Calibri Light</vt:lpstr>
      <vt:lpstr>Comic Sans MS</vt:lpstr>
      <vt:lpstr>Helvetica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1</cp:revision>
  <dcterms:created xsi:type="dcterms:W3CDTF">2021-03-06T07:30:27Z</dcterms:created>
  <dcterms:modified xsi:type="dcterms:W3CDTF">2021-03-06T07:31:47Z</dcterms:modified>
</cp:coreProperties>
</file>