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62"/>
    <p:restoredTop sz="94674"/>
  </p:normalViewPr>
  <p:slideViewPr>
    <p:cSldViewPr snapToGrid="0" snapToObjects="1">
      <p:cViewPr varScale="1">
        <p:scale>
          <a:sx n="125" d="100"/>
          <a:sy n="125" d="100"/>
        </p:scale>
        <p:origin x="192"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7C9D75-431B-EF42-8D5E-2CF7AFCAC597}" type="datetimeFigureOut">
              <a:rPr lang="en-US" smtClean="0"/>
              <a:t>3/6/21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341DA-DFFD-CD4D-9DE0-8AE7C35E1193}" type="slidenum">
              <a:rPr lang="en-US" smtClean="0"/>
              <a:t>‹#›</a:t>
            </a:fld>
            <a:endParaRPr lang="en-US"/>
          </a:p>
        </p:txBody>
      </p:sp>
    </p:spTree>
    <p:extLst>
      <p:ext uri="{BB962C8B-B14F-4D97-AF65-F5344CB8AC3E}">
        <p14:creationId xmlns:p14="http://schemas.microsoft.com/office/powerpoint/2010/main" val="1585889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C9D75-431B-EF42-8D5E-2CF7AFCAC597}" type="datetimeFigureOut">
              <a:rPr lang="en-US" smtClean="0"/>
              <a:t>3/6/21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341DA-DFFD-CD4D-9DE0-8AE7C35E1193}" type="slidenum">
              <a:rPr lang="en-US" smtClean="0"/>
              <a:t>‹#›</a:t>
            </a:fld>
            <a:endParaRPr lang="en-US"/>
          </a:p>
        </p:txBody>
      </p:sp>
    </p:spTree>
    <p:extLst>
      <p:ext uri="{BB962C8B-B14F-4D97-AF65-F5344CB8AC3E}">
        <p14:creationId xmlns:p14="http://schemas.microsoft.com/office/powerpoint/2010/main" val="510209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C9D75-431B-EF42-8D5E-2CF7AFCAC597}" type="datetimeFigureOut">
              <a:rPr lang="en-US" smtClean="0"/>
              <a:t>3/6/21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341DA-DFFD-CD4D-9DE0-8AE7C35E1193}" type="slidenum">
              <a:rPr lang="en-US" smtClean="0"/>
              <a:t>‹#›</a:t>
            </a:fld>
            <a:endParaRPr lang="en-US"/>
          </a:p>
        </p:txBody>
      </p:sp>
    </p:spTree>
    <p:extLst>
      <p:ext uri="{BB962C8B-B14F-4D97-AF65-F5344CB8AC3E}">
        <p14:creationId xmlns:p14="http://schemas.microsoft.com/office/powerpoint/2010/main" val="18657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C9D75-431B-EF42-8D5E-2CF7AFCAC597}" type="datetimeFigureOut">
              <a:rPr lang="en-US" smtClean="0"/>
              <a:t>3/6/21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341DA-DFFD-CD4D-9DE0-8AE7C35E1193}" type="slidenum">
              <a:rPr lang="en-US" smtClean="0"/>
              <a:t>‹#›</a:t>
            </a:fld>
            <a:endParaRPr lang="en-US"/>
          </a:p>
        </p:txBody>
      </p:sp>
    </p:spTree>
    <p:extLst>
      <p:ext uri="{BB962C8B-B14F-4D97-AF65-F5344CB8AC3E}">
        <p14:creationId xmlns:p14="http://schemas.microsoft.com/office/powerpoint/2010/main" val="1626392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7C9D75-431B-EF42-8D5E-2CF7AFCAC597}" type="datetimeFigureOut">
              <a:rPr lang="en-US" smtClean="0"/>
              <a:t>3/6/21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341DA-DFFD-CD4D-9DE0-8AE7C35E1193}" type="slidenum">
              <a:rPr lang="en-US" smtClean="0"/>
              <a:t>‹#›</a:t>
            </a:fld>
            <a:endParaRPr lang="en-US"/>
          </a:p>
        </p:txBody>
      </p:sp>
    </p:spTree>
    <p:extLst>
      <p:ext uri="{BB962C8B-B14F-4D97-AF65-F5344CB8AC3E}">
        <p14:creationId xmlns:p14="http://schemas.microsoft.com/office/powerpoint/2010/main" val="1612686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7C9D75-431B-EF42-8D5E-2CF7AFCAC597}" type="datetimeFigureOut">
              <a:rPr lang="en-US" smtClean="0"/>
              <a:t>3/6/21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341DA-DFFD-CD4D-9DE0-8AE7C35E1193}" type="slidenum">
              <a:rPr lang="en-US" smtClean="0"/>
              <a:t>‹#›</a:t>
            </a:fld>
            <a:endParaRPr lang="en-US"/>
          </a:p>
        </p:txBody>
      </p:sp>
    </p:spTree>
    <p:extLst>
      <p:ext uri="{BB962C8B-B14F-4D97-AF65-F5344CB8AC3E}">
        <p14:creationId xmlns:p14="http://schemas.microsoft.com/office/powerpoint/2010/main" val="1037602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7C9D75-431B-EF42-8D5E-2CF7AFCAC597}" type="datetimeFigureOut">
              <a:rPr lang="en-US" smtClean="0"/>
              <a:t>3/6/21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D341DA-DFFD-CD4D-9DE0-8AE7C35E1193}" type="slidenum">
              <a:rPr lang="en-US" smtClean="0"/>
              <a:t>‹#›</a:t>
            </a:fld>
            <a:endParaRPr lang="en-US"/>
          </a:p>
        </p:txBody>
      </p:sp>
    </p:spTree>
    <p:extLst>
      <p:ext uri="{BB962C8B-B14F-4D97-AF65-F5344CB8AC3E}">
        <p14:creationId xmlns:p14="http://schemas.microsoft.com/office/powerpoint/2010/main" val="1421466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7C9D75-431B-EF42-8D5E-2CF7AFCAC597}" type="datetimeFigureOut">
              <a:rPr lang="en-US" smtClean="0"/>
              <a:t>3/6/21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D341DA-DFFD-CD4D-9DE0-8AE7C35E1193}" type="slidenum">
              <a:rPr lang="en-US" smtClean="0"/>
              <a:t>‹#›</a:t>
            </a:fld>
            <a:endParaRPr lang="en-US"/>
          </a:p>
        </p:txBody>
      </p:sp>
    </p:spTree>
    <p:extLst>
      <p:ext uri="{BB962C8B-B14F-4D97-AF65-F5344CB8AC3E}">
        <p14:creationId xmlns:p14="http://schemas.microsoft.com/office/powerpoint/2010/main" val="1972687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C9D75-431B-EF42-8D5E-2CF7AFCAC597}" type="datetimeFigureOut">
              <a:rPr lang="en-US" smtClean="0"/>
              <a:t>3/6/21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D341DA-DFFD-CD4D-9DE0-8AE7C35E1193}" type="slidenum">
              <a:rPr lang="en-US" smtClean="0"/>
              <a:t>‹#›</a:t>
            </a:fld>
            <a:endParaRPr lang="en-US"/>
          </a:p>
        </p:txBody>
      </p:sp>
    </p:spTree>
    <p:extLst>
      <p:ext uri="{BB962C8B-B14F-4D97-AF65-F5344CB8AC3E}">
        <p14:creationId xmlns:p14="http://schemas.microsoft.com/office/powerpoint/2010/main" val="2099312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7C9D75-431B-EF42-8D5E-2CF7AFCAC597}" type="datetimeFigureOut">
              <a:rPr lang="en-US" smtClean="0"/>
              <a:t>3/6/21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341DA-DFFD-CD4D-9DE0-8AE7C35E1193}" type="slidenum">
              <a:rPr lang="en-US" smtClean="0"/>
              <a:t>‹#›</a:t>
            </a:fld>
            <a:endParaRPr lang="en-US"/>
          </a:p>
        </p:txBody>
      </p:sp>
    </p:spTree>
    <p:extLst>
      <p:ext uri="{BB962C8B-B14F-4D97-AF65-F5344CB8AC3E}">
        <p14:creationId xmlns:p14="http://schemas.microsoft.com/office/powerpoint/2010/main" val="2128216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7C9D75-431B-EF42-8D5E-2CF7AFCAC597}" type="datetimeFigureOut">
              <a:rPr lang="en-US" smtClean="0"/>
              <a:t>3/6/21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341DA-DFFD-CD4D-9DE0-8AE7C35E1193}" type="slidenum">
              <a:rPr lang="en-US" smtClean="0"/>
              <a:t>‹#›</a:t>
            </a:fld>
            <a:endParaRPr lang="en-US"/>
          </a:p>
        </p:txBody>
      </p:sp>
    </p:spTree>
    <p:extLst>
      <p:ext uri="{BB962C8B-B14F-4D97-AF65-F5344CB8AC3E}">
        <p14:creationId xmlns:p14="http://schemas.microsoft.com/office/powerpoint/2010/main" val="4445532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C9D75-431B-EF42-8D5E-2CF7AFCAC597}" type="datetimeFigureOut">
              <a:rPr lang="en-US" smtClean="0"/>
              <a:t>3/6/21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341DA-DFFD-CD4D-9DE0-8AE7C35E1193}" type="slidenum">
              <a:rPr lang="en-US" smtClean="0"/>
              <a:t>‹#›</a:t>
            </a:fld>
            <a:endParaRPr lang="en-US"/>
          </a:p>
        </p:txBody>
      </p:sp>
    </p:spTree>
    <p:extLst>
      <p:ext uri="{BB962C8B-B14F-4D97-AF65-F5344CB8AC3E}">
        <p14:creationId xmlns:p14="http://schemas.microsoft.com/office/powerpoint/2010/main" val="1374550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6.tiff"/><Relationship Id="rId4" Type="http://schemas.openxmlformats.org/officeDocument/2006/relationships/image" Target="../media/image17.tiff"/><Relationship Id="rId5" Type="http://schemas.openxmlformats.org/officeDocument/2006/relationships/image" Target="../media/image18.tiff"/><Relationship Id="rId6" Type="http://schemas.openxmlformats.org/officeDocument/2006/relationships/image" Target="../media/image19.tiff"/><Relationship Id="rId7" Type="http://schemas.openxmlformats.org/officeDocument/2006/relationships/image" Target="../media/image20.tiff"/><Relationship Id="rId8" Type="http://schemas.openxmlformats.org/officeDocument/2006/relationships/image" Target="../media/image21.tiff"/><Relationship Id="rId9" Type="http://schemas.openxmlformats.org/officeDocument/2006/relationships/image" Target="../media/image22.tiff"/><Relationship Id="rId10" Type="http://schemas.openxmlformats.org/officeDocument/2006/relationships/image" Target="../media/image23.tiff"/><Relationship Id="rId1" Type="http://schemas.openxmlformats.org/officeDocument/2006/relationships/slideLayout" Target="../slideLayouts/slideLayout1.xml"/><Relationship Id="rId2" Type="http://schemas.openxmlformats.org/officeDocument/2006/relationships/image" Target="../media/image15.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67336"/>
            <a:ext cx="12192000" cy="6906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extBox 1"/>
          <p:cNvSpPr txBox="1"/>
          <p:nvPr/>
        </p:nvSpPr>
        <p:spPr>
          <a:xfrm>
            <a:off x="579560" y="2381684"/>
            <a:ext cx="10972800" cy="4216539"/>
          </a:xfrm>
          <a:prstGeom prst="rect">
            <a:avLst/>
          </a:prstGeom>
          <a:noFill/>
        </p:spPr>
        <p:txBody>
          <a:bodyPr wrap="square" rtlCol="0">
            <a:spAutoFit/>
          </a:bodyPr>
          <a:lstStyle/>
          <a:p>
            <a:pPr algn="ctr"/>
            <a:r>
              <a:rPr lang="en-AU" sz="3600" dirty="0">
                <a:latin typeface="AGCanYouNotBold" charset="0"/>
                <a:ea typeface="AGCanYouNotBold" charset="0"/>
                <a:cs typeface="AGCanYouNotBold" charset="0"/>
              </a:rPr>
              <a:t>WALT:</a:t>
            </a:r>
          </a:p>
          <a:p>
            <a:pPr algn="ctr"/>
            <a:r>
              <a:rPr lang="en-AU" sz="2800" dirty="0">
                <a:latin typeface="AGCanYouNotBold" panose="02000803000000000000" pitchFamily="2" charset="0"/>
                <a:ea typeface="AGCanYouNotBold" panose="02000803000000000000" pitchFamily="2" charset="0"/>
              </a:rPr>
              <a:t>Identify different types of angles</a:t>
            </a:r>
          </a:p>
          <a:p>
            <a:pPr algn="ctr"/>
            <a:endParaRPr lang="en-AU" sz="2800" dirty="0">
              <a:latin typeface="AGCanYouNotBold" panose="02000803000000000000" pitchFamily="2" charset="0"/>
              <a:ea typeface="AGCanYouNotBold" panose="02000803000000000000" pitchFamily="2" charset="0"/>
              <a:cs typeface="AGCanYouNotBold" charset="0"/>
            </a:endParaRPr>
          </a:p>
          <a:p>
            <a:pPr algn="ctr"/>
            <a:r>
              <a:rPr lang="en-AU" sz="3600" dirty="0">
                <a:latin typeface="AGCanYouNotBold" charset="0"/>
                <a:ea typeface="AGCanYouNotBold" charset="0"/>
                <a:cs typeface="AGCanYouNotBold" charset="0"/>
              </a:rPr>
              <a:t>WILF:</a:t>
            </a:r>
          </a:p>
          <a:p>
            <a:pPr marL="457200" indent="-457200" algn="ctr">
              <a:buFont typeface="Arial" panose="020B0604020202020204" pitchFamily="34" charset="0"/>
              <a:buChar char="•"/>
            </a:pPr>
            <a:r>
              <a:rPr lang="en-AU" sz="2800" dirty="0">
                <a:latin typeface="AGCanYouNotBold" panose="02000803000000000000" pitchFamily="2" charset="0"/>
                <a:ea typeface="AGCanYouNotBold" panose="02000803000000000000" pitchFamily="2" charset="0"/>
              </a:rPr>
              <a:t>Categorising angles appropriately</a:t>
            </a:r>
          </a:p>
          <a:p>
            <a:pPr marL="457200" indent="-457200" algn="ctr">
              <a:buFont typeface="Arial" panose="020B0604020202020204" pitchFamily="34" charset="0"/>
              <a:buChar char="•"/>
            </a:pPr>
            <a:r>
              <a:rPr lang="en-AU" sz="2800" dirty="0">
                <a:latin typeface="AGCanYouNotBold" panose="02000803000000000000" pitchFamily="2" charset="0"/>
                <a:ea typeface="AGCanYouNotBold" panose="02000803000000000000" pitchFamily="2" charset="0"/>
              </a:rPr>
              <a:t>Identify angles on a map</a:t>
            </a:r>
          </a:p>
          <a:p>
            <a:pPr marL="457200" indent="-457200" algn="ctr">
              <a:buFont typeface="Arial" panose="020B0604020202020204" pitchFamily="34" charset="0"/>
              <a:buChar char="•"/>
            </a:pPr>
            <a:r>
              <a:rPr lang="en-AU" sz="2800" dirty="0">
                <a:latin typeface="AGCanYouNotBold" panose="02000803000000000000" pitchFamily="2" charset="0"/>
                <a:ea typeface="AGCanYouNotBold" panose="02000803000000000000" pitchFamily="2" charset="0"/>
              </a:rPr>
              <a:t>Use mathematical vocabulary</a:t>
            </a:r>
          </a:p>
          <a:p>
            <a:r>
              <a:rPr lang="en-AU" sz="2800" dirty="0">
                <a:latin typeface="AGCanYouNotBold" panose="02000803000000000000" pitchFamily="2" charset="0"/>
                <a:ea typeface="AGCanYouNotBold" panose="02000803000000000000" pitchFamily="2" charset="0"/>
              </a:rPr>
              <a:t/>
            </a:r>
            <a:br>
              <a:rPr lang="en-AU" sz="2800" dirty="0">
                <a:latin typeface="AGCanYouNotBold" panose="02000803000000000000" pitchFamily="2" charset="0"/>
                <a:ea typeface="AGCanYouNotBold" panose="02000803000000000000" pitchFamily="2" charset="0"/>
              </a:rPr>
            </a:br>
            <a:endParaRPr lang="en-AU" sz="2800" dirty="0">
              <a:latin typeface="AGCanYouNotBold" panose="02000803000000000000" pitchFamily="2" charset="0"/>
              <a:ea typeface="AGCanYouNotBold" panose="02000803000000000000" pitchFamily="2" charset="0"/>
              <a:cs typeface="AGCanYouNotBold" charset="0"/>
            </a:endParaRPr>
          </a:p>
        </p:txBody>
      </p:sp>
      <p:sp>
        <p:nvSpPr>
          <p:cNvPr id="3" name="TextBox 2"/>
          <p:cNvSpPr txBox="1"/>
          <p:nvPr/>
        </p:nvSpPr>
        <p:spPr>
          <a:xfrm>
            <a:off x="4141223" y="552091"/>
            <a:ext cx="3403496" cy="1446550"/>
          </a:xfrm>
          <a:prstGeom prst="rect">
            <a:avLst/>
          </a:prstGeom>
          <a:noFill/>
        </p:spPr>
        <p:txBody>
          <a:bodyPr wrap="none" rtlCol="0">
            <a:spAutoFit/>
          </a:bodyPr>
          <a:lstStyle/>
          <a:p>
            <a:pPr algn="ctr"/>
            <a:r>
              <a:rPr lang="en-AU" sz="8800" dirty="0">
                <a:solidFill>
                  <a:srgbClr val="0096FF"/>
                </a:solidFill>
                <a:latin typeface="AGCanYouNotBold" charset="0"/>
                <a:ea typeface="AGCanYouNotBold" charset="0"/>
                <a:cs typeface="AGCanYouNotBold" charset="0"/>
              </a:rPr>
              <a:t>Angles</a:t>
            </a:r>
            <a:endParaRPr lang="en-AU" dirty="0">
              <a:solidFill>
                <a:srgbClr val="0096FF"/>
              </a:solidFill>
              <a:latin typeface="AGCanYouNotBold" charset="0"/>
              <a:ea typeface="AGCanYouNotBold" charset="0"/>
              <a:cs typeface="AGCanYouNotBold" charset="0"/>
            </a:endParaRPr>
          </a:p>
        </p:txBody>
      </p:sp>
      <p:sp>
        <p:nvSpPr>
          <p:cNvPr id="5" name="TextBox 4">
            <a:extLst>
              <a:ext uri="{FF2B5EF4-FFF2-40B4-BE49-F238E27FC236}">
                <a16:creationId xmlns:a16="http://schemas.microsoft.com/office/drawing/2014/main" xmlns="" id="{78CD7A37-CCE6-AB4E-BEB0-54871BA23A92}"/>
              </a:ext>
            </a:extLst>
          </p:cNvPr>
          <p:cNvSpPr txBox="1"/>
          <p:nvPr/>
        </p:nvSpPr>
        <p:spPr>
          <a:xfrm>
            <a:off x="11552360" y="45568"/>
            <a:ext cx="736099" cy="1323439"/>
          </a:xfrm>
          <a:prstGeom prst="rect">
            <a:avLst/>
          </a:prstGeom>
          <a:noFill/>
        </p:spPr>
        <p:txBody>
          <a:bodyPr wrap="none" rtlCol="0">
            <a:spAutoFit/>
          </a:bodyPr>
          <a:lstStyle/>
          <a:p>
            <a:r>
              <a:rPr lang="en-AU" sz="8000" dirty="0">
                <a:latin typeface="AGCanYouNotBold" panose="02000803000000000000" pitchFamily="2" charset="0"/>
                <a:ea typeface="AGCanYouNotBold" panose="02000803000000000000" pitchFamily="2" charset="0"/>
                <a:cs typeface="Arial" panose="020B0604020202020204" pitchFamily="34" charset="0"/>
              </a:rPr>
              <a:t>3</a:t>
            </a:r>
          </a:p>
        </p:txBody>
      </p:sp>
    </p:spTree>
    <p:extLst>
      <p:ext uri="{BB962C8B-B14F-4D97-AF65-F5344CB8AC3E}">
        <p14:creationId xmlns:p14="http://schemas.microsoft.com/office/powerpoint/2010/main" val="1872912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67336"/>
            <a:ext cx="12192000" cy="6906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F5CE2F4A-CAD1-2748-8415-BD2F06D63163}"/>
              </a:ext>
            </a:extLst>
          </p:cNvPr>
          <p:cNvSpPr txBox="1"/>
          <p:nvPr/>
        </p:nvSpPr>
        <p:spPr>
          <a:xfrm>
            <a:off x="4019949" y="191186"/>
            <a:ext cx="4152099" cy="769441"/>
          </a:xfrm>
          <a:prstGeom prst="rect">
            <a:avLst/>
          </a:prstGeom>
          <a:noFill/>
        </p:spPr>
        <p:txBody>
          <a:bodyPr wrap="none" rtlCol="0">
            <a:spAutoFit/>
          </a:bodyPr>
          <a:lstStyle/>
          <a:p>
            <a:r>
              <a:rPr lang="en-AU" sz="4400" dirty="0">
                <a:latin typeface="AGCanYouNotBold" panose="02000803000000000000" pitchFamily="2" charset="0"/>
                <a:ea typeface="AGCanYouNotBold" panose="02000803000000000000" pitchFamily="2" charset="0"/>
              </a:rPr>
              <a:t>Ordering Angles</a:t>
            </a:r>
          </a:p>
        </p:txBody>
      </p:sp>
      <p:sp>
        <p:nvSpPr>
          <p:cNvPr id="2" name="TextBox 1">
            <a:extLst>
              <a:ext uri="{FF2B5EF4-FFF2-40B4-BE49-F238E27FC236}">
                <a16:creationId xmlns:a16="http://schemas.microsoft.com/office/drawing/2014/main" xmlns="" id="{0FB3DC8E-46AF-4D47-AC72-EEB8E546117A}"/>
              </a:ext>
            </a:extLst>
          </p:cNvPr>
          <p:cNvSpPr txBox="1"/>
          <p:nvPr/>
        </p:nvSpPr>
        <p:spPr>
          <a:xfrm>
            <a:off x="1883949" y="960627"/>
            <a:ext cx="8424101" cy="523220"/>
          </a:xfrm>
          <a:prstGeom prst="rect">
            <a:avLst/>
          </a:prstGeom>
          <a:noFill/>
        </p:spPr>
        <p:txBody>
          <a:bodyPr wrap="none" rtlCol="0">
            <a:spAutoFit/>
          </a:bodyPr>
          <a:lstStyle/>
          <a:p>
            <a:pPr algn="ctr"/>
            <a:r>
              <a:rPr lang="en-AU" sz="2800" dirty="0">
                <a:latin typeface="AGCanYouNotBold" panose="02000803000000000000" pitchFamily="2" charset="0"/>
                <a:ea typeface="AGCanYouNotBold" panose="02000803000000000000" pitchFamily="2" charset="0"/>
              </a:rPr>
              <a:t>Put these angles in order from smallest to largest.</a:t>
            </a:r>
          </a:p>
        </p:txBody>
      </p:sp>
      <p:sp>
        <p:nvSpPr>
          <p:cNvPr id="6" name="TextBox 5">
            <a:extLst>
              <a:ext uri="{FF2B5EF4-FFF2-40B4-BE49-F238E27FC236}">
                <a16:creationId xmlns:a16="http://schemas.microsoft.com/office/drawing/2014/main" xmlns="" id="{704D3C77-1780-184B-83C5-8AAAA9298685}"/>
              </a:ext>
            </a:extLst>
          </p:cNvPr>
          <p:cNvSpPr txBox="1"/>
          <p:nvPr/>
        </p:nvSpPr>
        <p:spPr>
          <a:xfrm>
            <a:off x="165916" y="201116"/>
            <a:ext cx="1154162" cy="461665"/>
          </a:xfrm>
          <a:prstGeom prst="rect">
            <a:avLst/>
          </a:prstGeom>
          <a:noFill/>
        </p:spPr>
        <p:txBody>
          <a:bodyPr wrap="none" rtlCol="0">
            <a:spAutoFit/>
          </a:bodyPr>
          <a:lstStyle/>
          <a:p>
            <a:r>
              <a:rPr lang="en-AU" sz="2400" dirty="0">
                <a:solidFill>
                  <a:srgbClr val="7030A0"/>
                </a:solidFill>
                <a:latin typeface="AGCanYouNotBold" panose="02000803000000000000" pitchFamily="2" charset="0"/>
                <a:ea typeface="AGCanYouNotBold" panose="02000803000000000000" pitchFamily="2" charset="0"/>
              </a:rPr>
              <a:t>You do</a:t>
            </a:r>
          </a:p>
        </p:txBody>
      </p:sp>
      <p:sp>
        <p:nvSpPr>
          <p:cNvPr id="12" name="Rectangle 11">
            <a:extLst>
              <a:ext uri="{FF2B5EF4-FFF2-40B4-BE49-F238E27FC236}">
                <a16:creationId xmlns:a16="http://schemas.microsoft.com/office/drawing/2014/main" xmlns="" id="{437C6C3E-6E3D-1040-B983-6423A44A28D2}"/>
              </a:ext>
            </a:extLst>
          </p:cNvPr>
          <p:cNvSpPr/>
          <p:nvPr/>
        </p:nvSpPr>
        <p:spPr>
          <a:xfrm>
            <a:off x="165916" y="1763757"/>
            <a:ext cx="5695461" cy="2043133"/>
          </a:xfrm>
          <a:prstGeom prst="rect">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13" name="Rectangle 12">
            <a:extLst>
              <a:ext uri="{FF2B5EF4-FFF2-40B4-BE49-F238E27FC236}">
                <a16:creationId xmlns:a16="http://schemas.microsoft.com/office/drawing/2014/main" xmlns="" id="{287D1E22-20A8-3246-93F3-D9CA55A36826}"/>
              </a:ext>
            </a:extLst>
          </p:cNvPr>
          <p:cNvSpPr/>
          <p:nvPr/>
        </p:nvSpPr>
        <p:spPr>
          <a:xfrm>
            <a:off x="6095998" y="1747092"/>
            <a:ext cx="5695461" cy="2043133"/>
          </a:xfrm>
          <a:prstGeom prst="rect">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14" name="Rectangle 13">
            <a:extLst>
              <a:ext uri="{FF2B5EF4-FFF2-40B4-BE49-F238E27FC236}">
                <a16:creationId xmlns:a16="http://schemas.microsoft.com/office/drawing/2014/main" xmlns="" id="{4BF856E0-8039-CD48-BBD4-465F66D73E7B}"/>
              </a:ext>
            </a:extLst>
          </p:cNvPr>
          <p:cNvSpPr/>
          <p:nvPr/>
        </p:nvSpPr>
        <p:spPr>
          <a:xfrm>
            <a:off x="165916" y="3950041"/>
            <a:ext cx="5695461" cy="2043133"/>
          </a:xfrm>
          <a:prstGeom prst="rect">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15" name="Rectangle 14">
            <a:extLst>
              <a:ext uri="{FF2B5EF4-FFF2-40B4-BE49-F238E27FC236}">
                <a16:creationId xmlns:a16="http://schemas.microsoft.com/office/drawing/2014/main" xmlns="" id="{E6AADFD3-40C8-C147-A5C9-15951998E543}"/>
              </a:ext>
            </a:extLst>
          </p:cNvPr>
          <p:cNvSpPr/>
          <p:nvPr/>
        </p:nvSpPr>
        <p:spPr>
          <a:xfrm>
            <a:off x="6095997" y="3929539"/>
            <a:ext cx="5695461" cy="2043133"/>
          </a:xfrm>
          <a:prstGeom prst="rect">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16" name="TextBox 15">
            <a:extLst>
              <a:ext uri="{FF2B5EF4-FFF2-40B4-BE49-F238E27FC236}">
                <a16:creationId xmlns:a16="http://schemas.microsoft.com/office/drawing/2014/main" xmlns="" id="{F49D8ED8-F1F1-1F4B-88BC-C9A4B894D524}"/>
              </a:ext>
            </a:extLst>
          </p:cNvPr>
          <p:cNvSpPr txBox="1"/>
          <p:nvPr/>
        </p:nvSpPr>
        <p:spPr>
          <a:xfrm>
            <a:off x="247050" y="1898113"/>
            <a:ext cx="255198" cy="400110"/>
          </a:xfrm>
          <a:prstGeom prst="rect">
            <a:avLst/>
          </a:prstGeom>
          <a:noFill/>
        </p:spPr>
        <p:txBody>
          <a:bodyPr wrap="none" rtlCol="0">
            <a:spAutoFit/>
          </a:bodyPr>
          <a:lstStyle/>
          <a:p>
            <a:r>
              <a:rPr lang="en-AU" sz="2000" dirty="0">
                <a:latin typeface="AGCanYouNotBold" panose="02000803000000000000" pitchFamily="2" charset="0"/>
                <a:ea typeface="AGCanYouNotBold" panose="02000803000000000000" pitchFamily="2" charset="0"/>
              </a:rPr>
              <a:t>1</a:t>
            </a:r>
          </a:p>
        </p:txBody>
      </p:sp>
      <p:sp>
        <p:nvSpPr>
          <p:cNvPr id="18" name="TextBox 17">
            <a:extLst>
              <a:ext uri="{FF2B5EF4-FFF2-40B4-BE49-F238E27FC236}">
                <a16:creationId xmlns:a16="http://schemas.microsoft.com/office/drawing/2014/main" xmlns="" id="{470E2849-BE2D-5F4F-A29C-936ABD231C26}"/>
              </a:ext>
            </a:extLst>
          </p:cNvPr>
          <p:cNvSpPr txBox="1"/>
          <p:nvPr/>
        </p:nvSpPr>
        <p:spPr>
          <a:xfrm>
            <a:off x="6114561" y="1770620"/>
            <a:ext cx="308098" cy="400110"/>
          </a:xfrm>
          <a:prstGeom prst="rect">
            <a:avLst/>
          </a:prstGeom>
          <a:noFill/>
        </p:spPr>
        <p:txBody>
          <a:bodyPr wrap="none" rtlCol="0">
            <a:spAutoFit/>
          </a:bodyPr>
          <a:lstStyle/>
          <a:p>
            <a:r>
              <a:rPr lang="en-AU" sz="2000" dirty="0">
                <a:latin typeface="AGCanYouNotBold" panose="02000803000000000000" pitchFamily="2" charset="0"/>
                <a:ea typeface="AGCanYouNotBold" panose="02000803000000000000" pitchFamily="2" charset="0"/>
              </a:rPr>
              <a:t>2</a:t>
            </a:r>
          </a:p>
        </p:txBody>
      </p:sp>
      <p:sp>
        <p:nvSpPr>
          <p:cNvPr id="19" name="TextBox 18">
            <a:extLst>
              <a:ext uri="{FF2B5EF4-FFF2-40B4-BE49-F238E27FC236}">
                <a16:creationId xmlns:a16="http://schemas.microsoft.com/office/drawing/2014/main" xmlns="" id="{AD3E5490-E233-AA4B-B432-CD4EE21DA3DF}"/>
              </a:ext>
            </a:extLst>
          </p:cNvPr>
          <p:cNvSpPr txBox="1"/>
          <p:nvPr/>
        </p:nvSpPr>
        <p:spPr>
          <a:xfrm>
            <a:off x="224520" y="4134994"/>
            <a:ext cx="322524" cy="400110"/>
          </a:xfrm>
          <a:prstGeom prst="rect">
            <a:avLst/>
          </a:prstGeom>
          <a:noFill/>
        </p:spPr>
        <p:txBody>
          <a:bodyPr wrap="none" rtlCol="0">
            <a:spAutoFit/>
          </a:bodyPr>
          <a:lstStyle/>
          <a:p>
            <a:r>
              <a:rPr lang="en-AU" sz="2000" dirty="0">
                <a:latin typeface="AGCanYouNotBold" panose="02000803000000000000" pitchFamily="2" charset="0"/>
                <a:ea typeface="AGCanYouNotBold" panose="02000803000000000000" pitchFamily="2" charset="0"/>
              </a:rPr>
              <a:t>3</a:t>
            </a:r>
          </a:p>
        </p:txBody>
      </p:sp>
      <p:sp>
        <p:nvSpPr>
          <p:cNvPr id="20" name="TextBox 19">
            <a:extLst>
              <a:ext uri="{FF2B5EF4-FFF2-40B4-BE49-F238E27FC236}">
                <a16:creationId xmlns:a16="http://schemas.microsoft.com/office/drawing/2014/main" xmlns="" id="{C2A06ABC-0044-304E-A7BA-1D1E59356273}"/>
              </a:ext>
            </a:extLst>
          </p:cNvPr>
          <p:cNvSpPr txBox="1"/>
          <p:nvPr/>
        </p:nvSpPr>
        <p:spPr>
          <a:xfrm>
            <a:off x="6155393" y="4047251"/>
            <a:ext cx="1317383" cy="400110"/>
          </a:xfrm>
          <a:prstGeom prst="rect">
            <a:avLst/>
          </a:prstGeom>
          <a:noFill/>
        </p:spPr>
        <p:txBody>
          <a:bodyPr wrap="square" rtlCol="0">
            <a:spAutoFit/>
          </a:bodyPr>
          <a:lstStyle/>
          <a:p>
            <a:r>
              <a:rPr lang="en-AU" sz="2000" dirty="0">
                <a:latin typeface="AGCanYouNotBold" panose="02000803000000000000" pitchFamily="2" charset="0"/>
                <a:ea typeface="AGCanYouNotBold" panose="02000803000000000000" pitchFamily="2" charset="0"/>
              </a:rPr>
              <a:t>4</a:t>
            </a:r>
          </a:p>
        </p:txBody>
      </p:sp>
      <p:pic>
        <p:nvPicPr>
          <p:cNvPr id="5" name="Picture 4">
            <a:extLst>
              <a:ext uri="{FF2B5EF4-FFF2-40B4-BE49-F238E27FC236}">
                <a16:creationId xmlns:a16="http://schemas.microsoft.com/office/drawing/2014/main" xmlns="" id="{6239D5EC-AB89-D34E-B989-36964087BD84}"/>
              </a:ext>
            </a:extLst>
          </p:cNvPr>
          <p:cNvPicPr>
            <a:picLocks noChangeAspect="1"/>
          </p:cNvPicPr>
          <p:nvPr/>
        </p:nvPicPr>
        <p:blipFill>
          <a:blip r:embed="rId2"/>
          <a:stretch>
            <a:fillRect/>
          </a:stretch>
        </p:blipFill>
        <p:spPr>
          <a:xfrm>
            <a:off x="1111712" y="2073117"/>
            <a:ext cx="4140200" cy="1524000"/>
          </a:xfrm>
          <a:prstGeom prst="rect">
            <a:avLst/>
          </a:prstGeom>
        </p:spPr>
      </p:pic>
      <p:pic>
        <p:nvPicPr>
          <p:cNvPr id="11" name="Picture 10">
            <a:extLst>
              <a:ext uri="{FF2B5EF4-FFF2-40B4-BE49-F238E27FC236}">
                <a16:creationId xmlns:a16="http://schemas.microsoft.com/office/drawing/2014/main" xmlns="" id="{5D2D8A51-508C-C445-B3E4-279423DCF5D9}"/>
              </a:ext>
            </a:extLst>
          </p:cNvPr>
          <p:cNvPicPr>
            <a:picLocks noChangeAspect="1"/>
          </p:cNvPicPr>
          <p:nvPr/>
        </p:nvPicPr>
        <p:blipFill>
          <a:blip r:embed="rId3"/>
          <a:stretch>
            <a:fillRect/>
          </a:stretch>
        </p:blipFill>
        <p:spPr>
          <a:xfrm>
            <a:off x="6814084" y="2035017"/>
            <a:ext cx="4076700" cy="1562100"/>
          </a:xfrm>
          <a:prstGeom prst="rect">
            <a:avLst/>
          </a:prstGeom>
        </p:spPr>
      </p:pic>
      <p:pic>
        <p:nvPicPr>
          <p:cNvPr id="17" name="Picture 16">
            <a:extLst>
              <a:ext uri="{FF2B5EF4-FFF2-40B4-BE49-F238E27FC236}">
                <a16:creationId xmlns:a16="http://schemas.microsoft.com/office/drawing/2014/main" xmlns="" id="{5D64256F-318B-B14B-ADDA-1F1E49C67177}"/>
              </a:ext>
            </a:extLst>
          </p:cNvPr>
          <p:cNvPicPr>
            <a:picLocks noChangeAspect="1"/>
          </p:cNvPicPr>
          <p:nvPr/>
        </p:nvPicPr>
        <p:blipFill>
          <a:blip r:embed="rId4"/>
          <a:stretch>
            <a:fillRect/>
          </a:stretch>
        </p:blipFill>
        <p:spPr>
          <a:xfrm>
            <a:off x="823533" y="4107766"/>
            <a:ext cx="4508500" cy="1600200"/>
          </a:xfrm>
          <a:prstGeom prst="rect">
            <a:avLst/>
          </a:prstGeom>
        </p:spPr>
      </p:pic>
      <p:pic>
        <p:nvPicPr>
          <p:cNvPr id="21" name="Picture 20">
            <a:extLst>
              <a:ext uri="{FF2B5EF4-FFF2-40B4-BE49-F238E27FC236}">
                <a16:creationId xmlns:a16="http://schemas.microsoft.com/office/drawing/2014/main" xmlns="" id="{DEA89A0E-6E91-6D4D-8E1F-FC2CD2CD6D4A}"/>
              </a:ext>
            </a:extLst>
          </p:cNvPr>
          <p:cNvPicPr>
            <a:picLocks noChangeAspect="1"/>
          </p:cNvPicPr>
          <p:nvPr/>
        </p:nvPicPr>
        <p:blipFill>
          <a:blip r:embed="rId5"/>
          <a:stretch>
            <a:fillRect/>
          </a:stretch>
        </p:blipFill>
        <p:spPr>
          <a:xfrm>
            <a:off x="6655387" y="4116706"/>
            <a:ext cx="4267200" cy="1562100"/>
          </a:xfrm>
          <a:prstGeom prst="rect">
            <a:avLst/>
          </a:prstGeom>
        </p:spPr>
      </p:pic>
      <p:sp>
        <p:nvSpPr>
          <p:cNvPr id="22" name="Rectangle 21">
            <a:extLst>
              <a:ext uri="{FF2B5EF4-FFF2-40B4-BE49-F238E27FC236}">
                <a16:creationId xmlns:a16="http://schemas.microsoft.com/office/drawing/2014/main" xmlns="" id="{97986A41-BDA5-6F45-93D5-DD292E81EDB7}"/>
              </a:ext>
            </a:extLst>
          </p:cNvPr>
          <p:cNvSpPr/>
          <p:nvPr/>
        </p:nvSpPr>
        <p:spPr>
          <a:xfrm>
            <a:off x="4802897" y="1898113"/>
            <a:ext cx="754755" cy="344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xmlns="" id="{00FBB280-A003-7540-8C10-028E40D66C27}"/>
              </a:ext>
            </a:extLst>
          </p:cNvPr>
          <p:cNvSpPr/>
          <p:nvPr/>
        </p:nvSpPr>
        <p:spPr>
          <a:xfrm>
            <a:off x="4846555" y="3357592"/>
            <a:ext cx="754755" cy="344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xmlns="" id="{43EF0232-187D-A145-854D-C1D17A070DE3}"/>
              </a:ext>
            </a:extLst>
          </p:cNvPr>
          <p:cNvSpPr/>
          <p:nvPr/>
        </p:nvSpPr>
        <p:spPr>
          <a:xfrm>
            <a:off x="10494847" y="3227432"/>
            <a:ext cx="754755" cy="344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xmlns="" id="{20485F77-B52B-A144-9FC1-7844F80EC85B}"/>
              </a:ext>
            </a:extLst>
          </p:cNvPr>
          <p:cNvSpPr/>
          <p:nvPr/>
        </p:nvSpPr>
        <p:spPr>
          <a:xfrm>
            <a:off x="10647247" y="2035017"/>
            <a:ext cx="754755" cy="135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xmlns="" id="{83AB97A1-2054-FC46-AE5A-28DEBC32DD6B}"/>
              </a:ext>
            </a:extLst>
          </p:cNvPr>
          <p:cNvSpPr/>
          <p:nvPr/>
        </p:nvSpPr>
        <p:spPr>
          <a:xfrm>
            <a:off x="10602267" y="3974164"/>
            <a:ext cx="754755" cy="344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xmlns="" id="{3A96B695-A26E-554E-B802-AFAD59E4B0C3}"/>
              </a:ext>
            </a:extLst>
          </p:cNvPr>
          <p:cNvSpPr/>
          <p:nvPr/>
        </p:nvSpPr>
        <p:spPr>
          <a:xfrm>
            <a:off x="10417147" y="5330243"/>
            <a:ext cx="754755" cy="344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xmlns="" id="{1E468AEC-C306-2C4B-8A1E-AFF53DDDEFAB}"/>
              </a:ext>
            </a:extLst>
          </p:cNvPr>
          <p:cNvSpPr/>
          <p:nvPr/>
        </p:nvSpPr>
        <p:spPr>
          <a:xfrm>
            <a:off x="4649031" y="4040984"/>
            <a:ext cx="754755" cy="344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a:extLst>
              <a:ext uri="{FF2B5EF4-FFF2-40B4-BE49-F238E27FC236}">
                <a16:creationId xmlns:a16="http://schemas.microsoft.com/office/drawing/2014/main" xmlns="" id="{DEE18C99-34B5-FB4F-9598-16E0363F296E}"/>
              </a:ext>
            </a:extLst>
          </p:cNvPr>
          <p:cNvSpPr/>
          <p:nvPr/>
        </p:nvSpPr>
        <p:spPr>
          <a:xfrm>
            <a:off x="4729897" y="5450635"/>
            <a:ext cx="754755" cy="344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12429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67336"/>
            <a:ext cx="12192000" cy="6906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2C43E43E-B8FB-7A4B-B41F-3F52F8020C45}"/>
              </a:ext>
            </a:extLst>
          </p:cNvPr>
          <p:cNvSpPr txBox="1"/>
          <p:nvPr/>
        </p:nvSpPr>
        <p:spPr>
          <a:xfrm>
            <a:off x="4019949" y="191186"/>
            <a:ext cx="4515980" cy="769441"/>
          </a:xfrm>
          <a:prstGeom prst="rect">
            <a:avLst/>
          </a:prstGeom>
          <a:noFill/>
        </p:spPr>
        <p:txBody>
          <a:bodyPr wrap="none" rtlCol="0">
            <a:spAutoFit/>
          </a:bodyPr>
          <a:lstStyle/>
          <a:p>
            <a:r>
              <a:rPr lang="en-AU" sz="4400" dirty="0">
                <a:latin typeface="AGCanYouNotBold" panose="02000803000000000000" pitchFamily="2" charset="0"/>
                <a:ea typeface="AGCanYouNotBold" panose="02000803000000000000" pitchFamily="2" charset="0"/>
              </a:rPr>
              <a:t>Angles in Real life</a:t>
            </a:r>
          </a:p>
        </p:txBody>
      </p:sp>
      <p:sp>
        <p:nvSpPr>
          <p:cNvPr id="5" name="TextBox 4">
            <a:extLst>
              <a:ext uri="{FF2B5EF4-FFF2-40B4-BE49-F238E27FC236}">
                <a16:creationId xmlns:a16="http://schemas.microsoft.com/office/drawing/2014/main" xmlns="" id="{676C6818-BA40-AF49-813E-582C9F730C58}"/>
              </a:ext>
            </a:extLst>
          </p:cNvPr>
          <p:cNvSpPr txBox="1"/>
          <p:nvPr/>
        </p:nvSpPr>
        <p:spPr>
          <a:xfrm>
            <a:off x="291367" y="960627"/>
            <a:ext cx="11609268" cy="523220"/>
          </a:xfrm>
          <a:prstGeom prst="rect">
            <a:avLst/>
          </a:prstGeom>
          <a:noFill/>
        </p:spPr>
        <p:txBody>
          <a:bodyPr wrap="none" rtlCol="0">
            <a:spAutoFit/>
          </a:bodyPr>
          <a:lstStyle/>
          <a:p>
            <a:pPr algn="ctr"/>
            <a:r>
              <a:rPr lang="en-AU" sz="2800" dirty="0">
                <a:latin typeface="AGCanYouNotBold" panose="02000803000000000000" pitchFamily="2" charset="0"/>
                <a:ea typeface="AGCanYouNotBold" panose="02000803000000000000" pitchFamily="2" charset="0"/>
              </a:rPr>
              <a:t>Lines and angles are involved in nearly every aspect of our daily lives.</a:t>
            </a:r>
            <a:endParaRPr lang="en-AU" sz="4000" dirty="0">
              <a:latin typeface="AGCanYouNotBold" panose="02000803000000000000" pitchFamily="2" charset="0"/>
              <a:ea typeface="AGCanYouNotBold" panose="02000803000000000000" pitchFamily="2" charset="0"/>
            </a:endParaRPr>
          </a:p>
        </p:txBody>
      </p:sp>
      <p:sp>
        <p:nvSpPr>
          <p:cNvPr id="2" name="Rectangle 1">
            <a:extLst>
              <a:ext uri="{FF2B5EF4-FFF2-40B4-BE49-F238E27FC236}">
                <a16:creationId xmlns:a16="http://schemas.microsoft.com/office/drawing/2014/main" xmlns="" id="{E0A95757-6E41-A341-B310-0D3538EF15AB}"/>
              </a:ext>
            </a:extLst>
          </p:cNvPr>
          <p:cNvSpPr/>
          <p:nvPr/>
        </p:nvSpPr>
        <p:spPr>
          <a:xfrm>
            <a:off x="181939" y="1730068"/>
            <a:ext cx="4910762" cy="4370427"/>
          </a:xfrm>
          <a:prstGeom prst="rect">
            <a:avLst/>
          </a:prstGeom>
        </p:spPr>
        <p:txBody>
          <a:bodyPr wrap="square">
            <a:spAutoFit/>
          </a:bodyPr>
          <a:lstStyle/>
          <a:p>
            <a:r>
              <a:rPr lang="en-AU" sz="2000" b="1" u="sng" dirty="0">
                <a:solidFill>
                  <a:srgbClr val="0070C0"/>
                </a:solidFill>
                <a:latin typeface="AGCanYouNotBold" panose="02000803000000000000" pitchFamily="2" charset="0"/>
                <a:ea typeface="AGCanYouNotBold" panose="02000803000000000000" pitchFamily="2" charset="0"/>
              </a:rPr>
              <a:t>FOR EXAMPLE:</a:t>
            </a:r>
          </a:p>
          <a:p>
            <a:r>
              <a:rPr lang="en-AU" sz="2000" dirty="0">
                <a:solidFill>
                  <a:srgbClr val="0070C0"/>
                </a:solidFill>
                <a:latin typeface="AGCanYouNotBold" panose="02000803000000000000" pitchFamily="2" charset="0"/>
                <a:ea typeface="AGCanYouNotBold" panose="02000803000000000000" pitchFamily="2" charset="0"/>
              </a:rPr>
              <a:t>In the construction industry, angles make the difference of whether a building is safe or not. Architects and contractors need to calculate angles very precisely to create a structure which stands upright. Furthermore, without ensuring all structures are built with straight lines, construction workers cannot guarantee that windows and doors will fit. If these angles and lines are calculated incorrectly, or they are not built accurately, the structure could collapse. </a:t>
            </a:r>
          </a:p>
        </p:txBody>
      </p:sp>
      <p:pic>
        <p:nvPicPr>
          <p:cNvPr id="6" name="Picture 5">
            <a:extLst>
              <a:ext uri="{FF2B5EF4-FFF2-40B4-BE49-F238E27FC236}">
                <a16:creationId xmlns:a16="http://schemas.microsoft.com/office/drawing/2014/main" xmlns="" id="{20EA9D39-8096-B342-8438-5B19D4018232}"/>
              </a:ext>
            </a:extLst>
          </p:cNvPr>
          <p:cNvPicPr>
            <a:picLocks noChangeAspect="1"/>
          </p:cNvPicPr>
          <p:nvPr/>
        </p:nvPicPr>
        <p:blipFill>
          <a:blip r:embed="rId2"/>
          <a:stretch>
            <a:fillRect/>
          </a:stretch>
        </p:blipFill>
        <p:spPr>
          <a:xfrm>
            <a:off x="4364" y="5969"/>
            <a:ext cx="1066800" cy="1066800"/>
          </a:xfrm>
          <a:prstGeom prst="rect">
            <a:avLst/>
          </a:prstGeom>
        </p:spPr>
      </p:pic>
      <p:pic>
        <p:nvPicPr>
          <p:cNvPr id="7" name="Picture 6">
            <a:extLst>
              <a:ext uri="{FF2B5EF4-FFF2-40B4-BE49-F238E27FC236}">
                <a16:creationId xmlns:a16="http://schemas.microsoft.com/office/drawing/2014/main" xmlns="" id="{09E61384-D4EA-474D-8CB8-5498A8B6FC21}"/>
              </a:ext>
            </a:extLst>
          </p:cNvPr>
          <p:cNvPicPr>
            <a:picLocks noChangeAspect="1"/>
          </p:cNvPicPr>
          <p:nvPr/>
        </p:nvPicPr>
        <p:blipFill>
          <a:blip r:embed="rId3"/>
          <a:stretch>
            <a:fillRect/>
          </a:stretch>
        </p:blipFill>
        <p:spPr>
          <a:xfrm>
            <a:off x="7710605" y="3243864"/>
            <a:ext cx="1739900" cy="1168400"/>
          </a:xfrm>
          <a:prstGeom prst="rect">
            <a:avLst/>
          </a:prstGeom>
        </p:spPr>
      </p:pic>
      <p:pic>
        <p:nvPicPr>
          <p:cNvPr id="8" name="Picture 7">
            <a:extLst>
              <a:ext uri="{FF2B5EF4-FFF2-40B4-BE49-F238E27FC236}">
                <a16:creationId xmlns:a16="http://schemas.microsoft.com/office/drawing/2014/main" xmlns="" id="{053CCCF2-A391-6A47-8611-2CB3F4798AFF}"/>
              </a:ext>
            </a:extLst>
          </p:cNvPr>
          <p:cNvPicPr>
            <a:picLocks noChangeAspect="1"/>
          </p:cNvPicPr>
          <p:nvPr/>
        </p:nvPicPr>
        <p:blipFill>
          <a:blip r:embed="rId4"/>
          <a:stretch>
            <a:fillRect/>
          </a:stretch>
        </p:blipFill>
        <p:spPr>
          <a:xfrm>
            <a:off x="9515414" y="1711338"/>
            <a:ext cx="1739900" cy="1155700"/>
          </a:xfrm>
          <a:prstGeom prst="rect">
            <a:avLst/>
          </a:prstGeom>
        </p:spPr>
      </p:pic>
      <p:pic>
        <p:nvPicPr>
          <p:cNvPr id="9" name="Picture 8">
            <a:extLst>
              <a:ext uri="{FF2B5EF4-FFF2-40B4-BE49-F238E27FC236}">
                <a16:creationId xmlns:a16="http://schemas.microsoft.com/office/drawing/2014/main" xmlns="" id="{9F9F4CED-B5A2-1342-B31C-9ED4A7D7A5E7}"/>
              </a:ext>
            </a:extLst>
          </p:cNvPr>
          <p:cNvPicPr>
            <a:picLocks noChangeAspect="1"/>
          </p:cNvPicPr>
          <p:nvPr/>
        </p:nvPicPr>
        <p:blipFill>
          <a:blip r:embed="rId5"/>
          <a:stretch>
            <a:fillRect/>
          </a:stretch>
        </p:blipFill>
        <p:spPr>
          <a:xfrm>
            <a:off x="7608053" y="4833836"/>
            <a:ext cx="1511300" cy="1333500"/>
          </a:xfrm>
          <a:prstGeom prst="rect">
            <a:avLst/>
          </a:prstGeom>
        </p:spPr>
      </p:pic>
      <p:pic>
        <p:nvPicPr>
          <p:cNvPr id="10" name="Picture 9">
            <a:extLst>
              <a:ext uri="{FF2B5EF4-FFF2-40B4-BE49-F238E27FC236}">
                <a16:creationId xmlns:a16="http://schemas.microsoft.com/office/drawing/2014/main" xmlns="" id="{2FD6F350-6F9E-0C49-B2B4-5BF314901BFB}"/>
              </a:ext>
            </a:extLst>
          </p:cNvPr>
          <p:cNvPicPr>
            <a:picLocks noChangeAspect="1"/>
          </p:cNvPicPr>
          <p:nvPr/>
        </p:nvPicPr>
        <p:blipFill>
          <a:blip r:embed="rId6"/>
          <a:stretch>
            <a:fillRect/>
          </a:stretch>
        </p:blipFill>
        <p:spPr>
          <a:xfrm>
            <a:off x="9680514" y="3197731"/>
            <a:ext cx="1409700" cy="1435100"/>
          </a:xfrm>
          <a:prstGeom prst="rect">
            <a:avLst/>
          </a:prstGeom>
        </p:spPr>
      </p:pic>
      <p:pic>
        <p:nvPicPr>
          <p:cNvPr id="11" name="Picture 10">
            <a:extLst>
              <a:ext uri="{FF2B5EF4-FFF2-40B4-BE49-F238E27FC236}">
                <a16:creationId xmlns:a16="http://schemas.microsoft.com/office/drawing/2014/main" xmlns="" id="{E924A763-3C2D-1240-B548-03A7442206D1}"/>
              </a:ext>
            </a:extLst>
          </p:cNvPr>
          <p:cNvPicPr>
            <a:picLocks noChangeAspect="1"/>
          </p:cNvPicPr>
          <p:nvPr/>
        </p:nvPicPr>
        <p:blipFill>
          <a:blip r:embed="rId7"/>
          <a:stretch>
            <a:fillRect/>
          </a:stretch>
        </p:blipFill>
        <p:spPr>
          <a:xfrm>
            <a:off x="7653279" y="1730068"/>
            <a:ext cx="1765300" cy="1143000"/>
          </a:xfrm>
          <a:prstGeom prst="rect">
            <a:avLst/>
          </a:prstGeom>
        </p:spPr>
      </p:pic>
      <p:pic>
        <p:nvPicPr>
          <p:cNvPr id="12" name="Picture 11">
            <a:extLst>
              <a:ext uri="{FF2B5EF4-FFF2-40B4-BE49-F238E27FC236}">
                <a16:creationId xmlns:a16="http://schemas.microsoft.com/office/drawing/2014/main" xmlns="" id="{BB5EED79-BBA9-9B49-AD07-52CC7C00B33F}"/>
              </a:ext>
            </a:extLst>
          </p:cNvPr>
          <p:cNvPicPr>
            <a:picLocks noChangeAspect="1"/>
          </p:cNvPicPr>
          <p:nvPr/>
        </p:nvPicPr>
        <p:blipFill>
          <a:blip r:embed="rId8"/>
          <a:stretch>
            <a:fillRect/>
          </a:stretch>
        </p:blipFill>
        <p:spPr>
          <a:xfrm>
            <a:off x="6027149" y="2187291"/>
            <a:ext cx="1231900" cy="1638300"/>
          </a:xfrm>
          <a:prstGeom prst="rect">
            <a:avLst/>
          </a:prstGeom>
        </p:spPr>
      </p:pic>
      <p:pic>
        <p:nvPicPr>
          <p:cNvPr id="13" name="Picture 12">
            <a:extLst>
              <a:ext uri="{FF2B5EF4-FFF2-40B4-BE49-F238E27FC236}">
                <a16:creationId xmlns:a16="http://schemas.microsoft.com/office/drawing/2014/main" xmlns="" id="{3D45D5CF-EFB4-834E-93FD-25836834BDB3}"/>
              </a:ext>
            </a:extLst>
          </p:cNvPr>
          <p:cNvPicPr>
            <a:picLocks noChangeAspect="1"/>
          </p:cNvPicPr>
          <p:nvPr/>
        </p:nvPicPr>
        <p:blipFill>
          <a:blip r:embed="rId9"/>
          <a:stretch>
            <a:fillRect/>
          </a:stretch>
        </p:blipFill>
        <p:spPr>
          <a:xfrm>
            <a:off x="5494307" y="4784145"/>
            <a:ext cx="1892300" cy="1066800"/>
          </a:xfrm>
          <a:prstGeom prst="rect">
            <a:avLst/>
          </a:prstGeom>
        </p:spPr>
      </p:pic>
      <p:pic>
        <p:nvPicPr>
          <p:cNvPr id="14" name="Picture 13">
            <a:extLst>
              <a:ext uri="{FF2B5EF4-FFF2-40B4-BE49-F238E27FC236}">
                <a16:creationId xmlns:a16="http://schemas.microsoft.com/office/drawing/2014/main" xmlns="" id="{EDCD2C93-F3E3-AC46-9491-335805ECDF9B}"/>
              </a:ext>
            </a:extLst>
          </p:cNvPr>
          <p:cNvPicPr>
            <a:picLocks noChangeAspect="1"/>
          </p:cNvPicPr>
          <p:nvPr/>
        </p:nvPicPr>
        <p:blipFill>
          <a:blip r:embed="rId10"/>
          <a:stretch>
            <a:fillRect/>
          </a:stretch>
        </p:blipFill>
        <p:spPr>
          <a:xfrm>
            <a:off x="9398576" y="4929451"/>
            <a:ext cx="1778000" cy="1130300"/>
          </a:xfrm>
          <a:prstGeom prst="rect">
            <a:avLst/>
          </a:prstGeom>
        </p:spPr>
      </p:pic>
    </p:spTree>
    <p:extLst>
      <p:ext uri="{BB962C8B-B14F-4D97-AF65-F5344CB8AC3E}">
        <p14:creationId xmlns:p14="http://schemas.microsoft.com/office/powerpoint/2010/main" val="1602086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67336"/>
            <a:ext cx="12192000" cy="6906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xmlns="" id="{5D7A2251-7576-3647-96DC-A408046D4AD0}"/>
              </a:ext>
            </a:extLst>
          </p:cNvPr>
          <p:cNvPicPr>
            <a:picLocks noChangeAspect="1"/>
          </p:cNvPicPr>
          <p:nvPr/>
        </p:nvPicPr>
        <p:blipFill>
          <a:blip r:embed="rId2"/>
          <a:stretch>
            <a:fillRect/>
          </a:stretch>
        </p:blipFill>
        <p:spPr>
          <a:xfrm>
            <a:off x="385618" y="643782"/>
            <a:ext cx="8523575" cy="5868886"/>
          </a:xfrm>
          <a:prstGeom prst="rect">
            <a:avLst/>
          </a:prstGeom>
        </p:spPr>
      </p:pic>
      <p:sp>
        <p:nvSpPr>
          <p:cNvPr id="3" name="TextBox 2">
            <a:extLst>
              <a:ext uri="{FF2B5EF4-FFF2-40B4-BE49-F238E27FC236}">
                <a16:creationId xmlns:a16="http://schemas.microsoft.com/office/drawing/2014/main" xmlns="" id="{C67A4685-2E6A-5D4E-B499-0C67E56AE424}"/>
              </a:ext>
            </a:extLst>
          </p:cNvPr>
          <p:cNvSpPr txBox="1"/>
          <p:nvPr/>
        </p:nvSpPr>
        <p:spPr>
          <a:xfrm>
            <a:off x="8930714" y="289839"/>
            <a:ext cx="3261286" cy="1323439"/>
          </a:xfrm>
          <a:prstGeom prst="rect">
            <a:avLst/>
          </a:prstGeom>
          <a:noFill/>
        </p:spPr>
        <p:txBody>
          <a:bodyPr wrap="square" rtlCol="0">
            <a:spAutoFit/>
          </a:bodyPr>
          <a:lstStyle/>
          <a:p>
            <a:pPr algn="ctr"/>
            <a:r>
              <a:rPr lang="en-AU" sz="4000" dirty="0">
                <a:latin typeface="AGCanYouNotBold" panose="02000803000000000000" pitchFamily="2" charset="0"/>
                <a:ea typeface="AGCanYouNotBold" panose="02000803000000000000" pitchFamily="2" charset="0"/>
              </a:rPr>
              <a:t>Identifying Angles</a:t>
            </a:r>
          </a:p>
        </p:txBody>
      </p:sp>
      <p:sp>
        <p:nvSpPr>
          <p:cNvPr id="5" name="TextBox 4">
            <a:extLst>
              <a:ext uri="{FF2B5EF4-FFF2-40B4-BE49-F238E27FC236}">
                <a16:creationId xmlns:a16="http://schemas.microsoft.com/office/drawing/2014/main" xmlns="" id="{3FEBD363-BF2D-1047-BC12-F852703B06C9}"/>
              </a:ext>
            </a:extLst>
          </p:cNvPr>
          <p:cNvSpPr txBox="1"/>
          <p:nvPr/>
        </p:nvSpPr>
        <p:spPr>
          <a:xfrm>
            <a:off x="9670473" y="2216727"/>
            <a:ext cx="1822935" cy="2246769"/>
          </a:xfrm>
          <a:prstGeom prst="rect">
            <a:avLst/>
          </a:prstGeom>
          <a:noFill/>
        </p:spPr>
        <p:txBody>
          <a:bodyPr wrap="none" rtlCol="0">
            <a:spAutoFit/>
          </a:bodyPr>
          <a:lstStyle/>
          <a:p>
            <a:r>
              <a:rPr lang="en-AU" sz="2000" dirty="0">
                <a:latin typeface="AGCanYouNotBold" panose="02000803000000000000" pitchFamily="2" charset="0"/>
                <a:ea typeface="AGCanYouNotBold" panose="02000803000000000000" pitchFamily="2" charset="0"/>
              </a:rPr>
              <a:t>Acute Angles</a:t>
            </a:r>
          </a:p>
          <a:p>
            <a:endParaRPr lang="en-AU" sz="2000" dirty="0">
              <a:latin typeface="AGCanYouNotBold" panose="02000803000000000000" pitchFamily="2" charset="0"/>
              <a:ea typeface="AGCanYouNotBold" panose="02000803000000000000" pitchFamily="2" charset="0"/>
            </a:endParaRPr>
          </a:p>
          <a:p>
            <a:r>
              <a:rPr lang="en-AU" sz="2000" dirty="0">
                <a:latin typeface="AGCanYouNotBold" panose="02000803000000000000" pitchFamily="2" charset="0"/>
                <a:ea typeface="AGCanYouNotBold" panose="02000803000000000000" pitchFamily="2" charset="0"/>
              </a:rPr>
              <a:t>Obtuse Angles</a:t>
            </a:r>
          </a:p>
          <a:p>
            <a:endParaRPr lang="en-AU" sz="2000" dirty="0">
              <a:latin typeface="AGCanYouNotBold" panose="02000803000000000000" pitchFamily="2" charset="0"/>
              <a:ea typeface="AGCanYouNotBold" panose="02000803000000000000" pitchFamily="2" charset="0"/>
            </a:endParaRPr>
          </a:p>
          <a:p>
            <a:r>
              <a:rPr lang="en-AU" sz="2000" dirty="0">
                <a:latin typeface="AGCanYouNotBold" panose="02000803000000000000" pitchFamily="2" charset="0"/>
                <a:ea typeface="AGCanYouNotBold" panose="02000803000000000000" pitchFamily="2" charset="0"/>
              </a:rPr>
              <a:t>Right Angles</a:t>
            </a:r>
          </a:p>
          <a:p>
            <a:endParaRPr lang="en-AU" sz="2000" dirty="0">
              <a:latin typeface="AGCanYouNotBold" panose="02000803000000000000" pitchFamily="2" charset="0"/>
              <a:ea typeface="AGCanYouNotBold" panose="02000803000000000000" pitchFamily="2" charset="0"/>
            </a:endParaRPr>
          </a:p>
          <a:p>
            <a:r>
              <a:rPr lang="en-AU" sz="2000" dirty="0">
                <a:latin typeface="AGCanYouNotBold" panose="02000803000000000000" pitchFamily="2" charset="0"/>
                <a:ea typeface="AGCanYouNotBold" panose="02000803000000000000" pitchFamily="2" charset="0"/>
              </a:rPr>
              <a:t>Reflex Angles</a:t>
            </a:r>
          </a:p>
        </p:txBody>
      </p:sp>
      <p:sp>
        <p:nvSpPr>
          <p:cNvPr id="6" name="Oval 5">
            <a:extLst>
              <a:ext uri="{FF2B5EF4-FFF2-40B4-BE49-F238E27FC236}">
                <a16:creationId xmlns:a16="http://schemas.microsoft.com/office/drawing/2014/main" xmlns="" id="{56850F86-7155-914E-BB2C-F03C8C8875E5}"/>
              </a:ext>
            </a:extLst>
          </p:cNvPr>
          <p:cNvSpPr/>
          <p:nvPr/>
        </p:nvSpPr>
        <p:spPr>
          <a:xfrm>
            <a:off x="9370337" y="2255606"/>
            <a:ext cx="300136" cy="29108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xmlns="" id="{7E063134-38D6-FC48-A958-68CA48222EFC}"/>
              </a:ext>
            </a:extLst>
          </p:cNvPr>
          <p:cNvSpPr/>
          <p:nvPr/>
        </p:nvSpPr>
        <p:spPr>
          <a:xfrm>
            <a:off x="9370337" y="2876652"/>
            <a:ext cx="300136" cy="29108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xmlns="" id="{52858CC5-DEE4-9A4B-A28A-106635121118}"/>
              </a:ext>
            </a:extLst>
          </p:cNvPr>
          <p:cNvSpPr/>
          <p:nvPr/>
        </p:nvSpPr>
        <p:spPr>
          <a:xfrm>
            <a:off x="9371709" y="3453682"/>
            <a:ext cx="300136" cy="29108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xmlns="" id="{B52EA37A-E6A9-AF43-9780-66613B8CEB33}"/>
              </a:ext>
            </a:extLst>
          </p:cNvPr>
          <p:cNvSpPr/>
          <p:nvPr/>
        </p:nvSpPr>
        <p:spPr>
          <a:xfrm>
            <a:off x="9370337" y="4087188"/>
            <a:ext cx="300136" cy="29108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26041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67336"/>
            <a:ext cx="12192000" cy="6906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xmlns="" id="{D7A549C7-4979-844C-8690-110D8E425BD0}"/>
              </a:ext>
            </a:extLst>
          </p:cNvPr>
          <p:cNvPicPr>
            <a:picLocks noChangeAspect="1"/>
          </p:cNvPicPr>
          <p:nvPr/>
        </p:nvPicPr>
        <p:blipFill>
          <a:blip r:embed="rId2"/>
          <a:stretch>
            <a:fillRect/>
          </a:stretch>
        </p:blipFill>
        <p:spPr>
          <a:xfrm rot="5400000">
            <a:off x="3554826" y="24002"/>
            <a:ext cx="5683390" cy="7293942"/>
          </a:xfrm>
          <a:prstGeom prst="rect">
            <a:avLst/>
          </a:prstGeom>
        </p:spPr>
      </p:pic>
      <p:sp>
        <p:nvSpPr>
          <p:cNvPr id="5" name="TextBox 4">
            <a:extLst>
              <a:ext uri="{FF2B5EF4-FFF2-40B4-BE49-F238E27FC236}">
                <a16:creationId xmlns:a16="http://schemas.microsoft.com/office/drawing/2014/main" xmlns="" id="{62477835-E51F-A74B-85F5-9E8DFB6897B3}"/>
              </a:ext>
            </a:extLst>
          </p:cNvPr>
          <p:cNvSpPr txBox="1"/>
          <p:nvPr/>
        </p:nvSpPr>
        <p:spPr>
          <a:xfrm>
            <a:off x="2829892" y="130003"/>
            <a:ext cx="7213600" cy="707886"/>
          </a:xfrm>
          <a:prstGeom prst="rect">
            <a:avLst/>
          </a:prstGeom>
          <a:noFill/>
        </p:spPr>
        <p:txBody>
          <a:bodyPr wrap="square" rtlCol="0">
            <a:spAutoFit/>
          </a:bodyPr>
          <a:lstStyle/>
          <a:p>
            <a:pPr algn="ctr"/>
            <a:r>
              <a:rPr lang="en-AU" sz="4000" dirty="0">
                <a:latin typeface="AGCanYouNotBold" panose="02000803000000000000" pitchFamily="2" charset="0"/>
                <a:ea typeface="AGCanYouNotBold" panose="02000803000000000000" pitchFamily="2" charset="0"/>
              </a:rPr>
              <a:t>Plenary</a:t>
            </a:r>
          </a:p>
        </p:txBody>
      </p:sp>
    </p:spTree>
    <p:extLst>
      <p:ext uri="{BB962C8B-B14F-4D97-AF65-F5344CB8AC3E}">
        <p14:creationId xmlns:p14="http://schemas.microsoft.com/office/powerpoint/2010/main" val="1749055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3329" y="608390"/>
            <a:ext cx="9757799" cy="769441"/>
          </a:xfrm>
          <a:prstGeom prst="rect">
            <a:avLst/>
          </a:prstGeom>
          <a:solidFill>
            <a:srgbClr val="FFFF00"/>
          </a:solidFill>
        </p:spPr>
        <p:txBody>
          <a:bodyPr wrap="none">
            <a:spAutoFit/>
          </a:bodyPr>
          <a:lstStyle/>
          <a:p>
            <a:r>
              <a:rPr lang="en-US" sz="4400" b="0" i="0" u="none" strike="noStrike" dirty="0">
                <a:solidFill>
                  <a:srgbClr val="000000"/>
                </a:solidFill>
                <a:effectLst/>
                <a:latin typeface="AGCanYouNotBold" charset="0"/>
                <a:ea typeface="AGCanYouNotBold" charset="0"/>
                <a:cs typeface="AGCanYouNotBold" charset="0"/>
              </a:rPr>
              <a:t>Use the column method to subtract:</a:t>
            </a:r>
            <a:endParaRPr lang="en-US" sz="3200" b="0" dirty="0">
              <a:effectLst/>
              <a:latin typeface="AGCanYouNotBold" charset="0"/>
              <a:ea typeface="AGCanYouNotBold" charset="0"/>
              <a:cs typeface="AGCanYouNotBold" charset="0"/>
            </a:endParaRPr>
          </a:p>
        </p:txBody>
      </p:sp>
      <p:sp>
        <p:nvSpPr>
          <p:cNvPr id="4" name="TextBox 3">
            <a:extLst>
              <a:ext uri="{FF2B5EF4-FFF2-40B4-BE49-F238E27FC236}">
                <a16:creationId xmlns:a16="http://schemas.microsoft.com/office/drawing/2014/main" xmlns="" id="{8079353C-59EC-1544-A0CE-D399B12F9251}"/>
              </a:ext>
            </a:extLst>
          </p:cNvPr>
          <p:cNvSpPr txBox="1"/>
          <p:nvPr/>
        </p:nvSpPr>
        <p:spPr>
          <a:xfrm>
            <a:off x="688078" y="1834354"/>
            <a:ext cx="6723375" cy="4247317"/>
          </a:xfrm>
          <a:prstGeom prst="rect">
            <a:avLst/>
          </a:prstGeom>
          <a:noFill/>
        </p:spPr>
        <p:txBody>
          <a:bodyPr wrap="square" rtlCol="0">
            <a:spAutoFit/>
          </a:bodyPr>
          <a:lstStyle/>
          <a:p>
            <a:pPr marL="914400" indent="-914400">
              <a:buAutoNum type="arabicPeriod"/>
            </a:pPr>
            <a:r>
              <a:rPr lang="en-AU" sz="5400" dirty="0">
                <a:latin typeface="AGCanYouNotBold" panose="02000803000000000000" pitchFamily="2" charset="0"/>
                <a:ea typeface="AGCanYouNotBold" panose="02000803000000000000" pitchFamily="2" charset="0"/>
              </a:rPr>
              <a:t>56 – 29 = </a:t>
            </a:r>
          </a:p>
          <a:p>
            <a:pPr marL="914400" indent="-914400">
              <a:buFont typeface="+mj-lt"/>
              <a:buAutoNum type="arabicPeriod"/>
            </a:pPr>
            <a:endParaRPr lang="en-AU" sz="5400" dirty="0">
              <a:latin typeface="AGCanYouNotBold" panose="02000803000000000000" pitchFamily="2" charset="0"/>
              <a:ea typeface="AGCanYouNotBold" panose="02000803000000000000" pitchFamily="2" charset="0"/>
            </a:endParaRPr>
          </a:p>
          <a:p>
            <a:pPr marL="914400" indent="-914400">
              <a:buAutoNum type="arabicPeriod"/>
            </a:pPr>
            <a:r>
              <a:rPr lang="en-AU" sz="5400" dirty="0">
                <a:latin typeface="AGCanYouNotBold" panose="02000803000000000000" pitchFamily="2" charset="0"/>
                <a:ea typeface="AGCanYouNotBold" panose="02000803000000000000" pitchFamily="2" charset="0"/>
              </a:rPr>
              <a:t>432 – 128 = </a:t>
            </a:r>
          </a:p>
          <a:p>
            <a:pPr marL="914400" indent="-914400">
              <a:buFont typeface="+mj-lt"/>
              <a:buAutoNum type="arabicPeriod"/>
            </a:pPr>
            <a:endParaRPr lang="en-AU" sz="5400" dirty="0">
              <a:latin typeface="AGCanYouNotBold" panose="02000803000000000000" pitchFamily="2" charset="0"/>
              <a:ea typeface="AGCanYouNotBold" panose="02000803000000000000" pitchFamily="2" charset="0"/>
            </a:endParaRPr>
          </a:p>
          <a:p>
            <a:pPr marL="914400" indent="-914400">
              <a:buAutoNum type="arabicPeriod"/>
            </a:pPr>
            <a:r>
              <a:rPr lang="en-AU" sz="5400" dirty="0">
                <a:latin typeface="AGCanYouNotBold" panose="02000803000000000000" pitchFamily="2" charset="0"/>
                <a:ea typeface="AGCanYouNotBold" panose="02000803000000000000" pitchFamily="2" charset="0"/>
              </a:rPr>
              <a:t>5463 – 2321 = </a:t>
            </a:r>
          </a:p>
        </p:txBody>
      </p:sp>
    </p:spTree>
    <p:extLst>
      <p:ext uri="{BB962C8B-B14F-4D97-AF65-F5344CB8AC3E}">
        <p14:creationId xmlns:p14="http://schemas.microsoft.com/office/powerpoint/2010/main" val="1615359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2791" y="832677"/>
            <a:ext cx="11102719" cy="769441"/>
          </a:xfrm>
          <a:prstGeom prst="rect">
            <a:avLst/>
          </a:prstGeom>
          <a:solidFill>
            <a:srgbClr val="FFFF00"/>
          </a:solidFill>
        </p:spPr>
        <p:txBody>
          <a:bodyPr wrap="none">
            <a:spAutoFit/>
          </a:bodyPr>
          <a:lstStyle/>
          <a:p>
            <a:r>
              <a:rPr lang="en-US" sz="4400" b="0" i="0" u="none" strike="noStrike" dirty="0">
                <a:solidFill>
                  <a:srgbClr val="000000"/>
                </a:solidFill>
                <a:effectLst/>
                <a:latin typeface="AGCanYouNotBold" charset="0"/>
                <a:ea typeface="AGCanYouNotBold" charset="0"/>
                <a:cs typeface="AGCanYouNotBold" charset="0"/>
              </a:rPr>
              <a:t>Order these numbers in descending order:</a:t>
            </a:r>
            <a:endParaRPr lang="en-US" sz="3200" b="0" dirty="0">
              <a:effectLst/>
              <a:latin typeface="AGCanYouNotBold" charset="0"/>
              <a:ea typeface="AGCanYouNotBold" charset="0"/>
              <a:cs typeface="AGCanYouNotBold" charset="0"/>
            </a:endParaRPr>
          </a:p>
        </p:txBody>
      </p:sp>
      <p:sp>
        <p:nvSpPr>
          <p:cNvPr id="7" name="Rectangle 6"/>
          <p:cNvSpPr/>
          <p:nvPr/>
        </p:nvSpPr>
        <p:spPr>
          <a:xfrm>
            <a:off x="452791" y="1893611"/>
            <a:ext cx="11739209" cy="646331"/>
          </a:xfrm>
          <a:prstGeom prst="rect">
            <a:avLst/>
          </a:prstGeom>
        </p:spPr>
        <p:txBody>
          <a:bodyPr wrap="square">
            <a:spAutoFit/>
          </a:bodyPr>
          <a:lstStyle/>
          <a:p>
            <a:r>
              <a:rPr lang="is-IS" sz="3600" dirty="0">
                <a:latin typeface="AGCanYouNotBold" charset="0"/>
                <a:ea typeface="AGCanYouNotBold" charset="0"/>
                <a:cs typeface="AGCanYouNotBold" charset="0"/>
              </a:rPr>
              <a:t>32.4      87.9     5.67        2.21</a:t>
            </a:r>
          </a:p>
        </p:txBody>
      </p:sp>
      <p:sp>
        <p:nvSpPr>
          <p:cNvPr id="5" name="Rectangle 4"/>
          <p:cNvSpPr/>
          <p:nvPr/>
        </p:nvSpPr>
        <p:spPr>
          <a:xfrm>
            <a:off x="452791" y="3499673"/>
            <a:ext cx="11739209" cy="646331"/>
          </a:xfrm>
          <a:prstGeom prst="rect">
            <a:avLst/>
          </a:prstGeom>
        </p:spPr>
        <p:txBody>
          <a:bodyPr wrap="square">
            <a:spAutoFit/>
          </a:bodyPr>
          <a:lstStyle/>
          <a:p>
            <a:r>
              <a:rPr lang="is-IS" sz="3600" dirty="0">
                <a:latin typeface="AGCanYouNotBold" charset="0"/>
                <a:ea typeface="AGCanYouNotBold" charset="0"/>
                <a:cs typeface="AGCanYouNotBold" charset="0"/>
              </a:rPr>
              <a:t>54.4      90.9     23.1        8.73</a:t>
            </a:r>
          </a:p>
        </p:txBody>
      </p:sp>
      <p:sp>
        <p:nvSpPr>
          <p:cNvPr id="8" name="Rectangle 7"/>
          <p:cNvSpPr/>
          <p:nvPr/>
        </p:nvSpPr>
        <p:spPr>
          <a:xfrm>
            <a:off x="452791" y="5105735"/>
            <a:ext cx="11739209" cy="646331"/>
          </a:xfrm>
          <a:prstGeom prst="rect">
            <a:avLst/>
          </a:prstGeom>
        </p:spPr>
        <p:txBody>
          <a:bodyPr wrap="square">
            <a:spAutoFit/>
          </a:bodyPr>
          <a:lstStyle/>
          <a:p>
            <a:r>
              <a:rPr lang="is-IS" sz="3600" dirty="0">
                <a:latin typeface="AGCanYouNotBold" charset="0"/>
                <a:ea typeface="AGCanYouNotBold" charset="0"/>
                <a:cs typeface="AGCanYouNotBold" charset="0"/>
              </a:rPr>
              <a:t>23.23      23.69     23.67        23.21</a:t>
            </a:r>
          </a:p>
        </p:txBody>
      </p:sp>
    </p:spTree>
    <p:extLst>
      <p:ext uri="{BB962C8B-B14F-4D97-AF65-F5344CB8AC3E}">
        <p14:creationId xmlns:p14="http://schemas.microsoft.com/office/powerpoint/2010/main" val="856935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2791" y="595610"/>
            <a:ext cx="7271542" cy="769441"/>
          </a:xfrm>
          <a:prstGeom prst="rect">
            <a:avLst/>
          </a:prstGeom>
          <a:solidFill>
            <a:srgbClr val="FFFF00"/>
          </a:solidFill>
        </p:spPr>
        <p:txBody>
          <a:bodyPr wrap="none">
            <a:spAutoFit/>
          </a:bodyPr>
          <a:lstStyle/>
          <a:p>
            <a:r>
              <a:rPr lang="en-US" sz="4400" b="0" i="0" u="none" strike="noStrike" dirty="0">
                <a:solidFill>
                  <a:srgbClr val="000000"/>
                </a:solidFill>
                <a:effectLst/>
                <a:latin typeface="AGCanYouNotBold" charset="0"/>
                <a:ea typeface="AGCanYouNotBold" charset="0"/>
                <a:cs typeface="AGCanYouNotBold" charset="0"/>
              </a:rPr>
              <a:t>Read the time on the clocks</a:t>
            </a:r>
            <a:endParaRPr lang="en-US" sz="3200" b="0" dirty="0">
              <a:effectLst/>
              <a:latin typeface="AGCanYouNotBold" charset="0"/>
              <a:ea typeface="AGCanYouNotBold" charset="0"/>
              <a:cs typeface="AGCanYouNotBold" charset="0"/>
            </a:endParaRPr>
          </a:p>
        </p:txBody>
      </p:sp>
      <p:pic>
        <p:nvPicPr>
          <p:cNvPr id="3" name="Picture 2">
            <a:extLst>
              <a:ext uri="{FF2B5EF4-FFF2-40B4-BE49-F238E27FC236}">
                <a16:creationId xmlns:a16="http://schemas.microsoft.com/office/drawing/2014/main" xmlns="" id="{F7BD515B-4ABF-DD4A-832B-2D5CB6873DA2}"/>
              </a:ext>
            </a:extLst>
          </p:cNvPr>
          <p:cNvPicPr>
            <a:picLocks noChangeAspect="1"/>
          </p:cNvPicPr>
          <p:nvPr/>
        </p:nvPicPr>
        <p:blipFill>
          <a:blip r:embed="rId2"/>
          <a:stretch>
            <a:fillRect/>
          </a:stretch>
        </p:blipFill>
        <p:spPr>
          <a:xfrm>
            <a:off x="2542810" y="2199409"/>
            <a:ext cx="2228451" cy="2160000"/>
          </a:xfrm>
          <a:prstGeom prst="rect">
            <a:avLst/>
          </a:prstGeom>
        </p:spPr>
      </p:pic>
      <p:pic>
        <p:nvPicPr>
          <p:cNvPr id="5" name="Picture 4">
            <a:extLst>
              <a:ext uri="{FF2B5EF4-FFF2-40B4-BE49-F238E27FC236}">
                <a16:creationId xmlns:a16="http://schemas.microsoft.com/office/drawing/2014/main" xmlns="" id="{0DEA0EF6-8BA0-D741-A56F-B7081386BF5E}"/>
              </a:ext>
            </a:extLst>
          </p:cNvPr>
          <p:cNvPicPr>
            <a:picLocks noChangeAspect="1"/>
          </p:cNvPicPr>
          <p:nvPr/>
        </p:nvPicPr>
        <p:blipFill>
          <a:blip r:embed="rId3"/>
          <a:stretch>
            <a:fillRect/>
          </a:stretch>
        </p:blipFill>
        <p:spPr>
          <a:xfrm>
            <a:off x="4850276" y="2186709"/>
            <a:ext cx="2228451" cy="2160000"/>
          </a:xfrm>
          <a:prstGeom prst="rect">
            <a:avLst/>
          </a:prstGeom>
        </p:spPr>
      </p:pic>
      <p:pic>
        <p:nvPicPr>
          <p:cNvPr id="8" name="Picture 7">
            <a:extLst>
              <a:ext uri="{FF2B5EF4-FFF2-40B4-BE49-F238E27FC236}">
                <a16:creationId xmlns:a16="http://schemas.microsoft.com/office/drawing/2014/main" xmlns="" id="{ECD02451-4CC2-E54E-A264-7028DF107969}"/>
              </a:ext>
            </a:extLst>
          </p:cNvPr>
          <p:cNvPicPr>
            <a:picLocks noChangeAspect="1"/>
          </p:cNvPicPr>
          <p:nvPr/>
        </p:nvPicPr>
        <p:blipFill>
          <a:blip r:embed="rId4"/>
          <a:stretch>
            <a:fillRect/>
          </a:stretch>
        </p:blipFill>
        <p:spPr>
          <a:xfrm>
            <a:off x="7086602" y="2199409"/>
            <a:ext cx="2236325" cy="2160000"/>
          </a:xfrm>
          <a:prstGeom prst="rect">
            <a:avLst/>
          </a:prstGeom>
        </p:spPr>
      </p:pic>
      <p:pic>
        <p:nvPicPr>
          <p:cNvPr id="10" name="Picture 9">
            <a:extLst>
              <a:ext uri="{FF2B5EF4-FFF2-40B4-BE49-F238E27FC236}">
                <a16:creationId xmlns:a16="http://schemas.microsoft.com/office/drawing/2014/main" xmlns="" id="{F3132B32-2550-1744-8328-DC7B278C865F}"/>
              </a:ext>
            </a:extLst>
          </p:cNvPr>
          <p:cNvPicPr>
            <a:picLocks noChangeAspect="1"/>
          </p:cNvPicPr>
          <p:nvPr/>
        </p:nvPicPr>
        <p:blipFill>
          <a:blip r:embed="rId5"/>
          <a:stretch>
            <a:fillRect/>
          </a:stretch>
        </p:blipFill>
        <p:spPr>
          <a:xfrm>
            <a:off x="250333" y="2199409"/>
            <a:ext cx="2236325" cy="2160000"/>
          </a:xfrm>
          <a:prstGeom prst="rect">
            <a:avLst/>
          </a:prstGeom>
        </p:spPr>
      </p:pic>
      <p:pic>
        <p:nvPicPr>
          <p:cNvPr id="12" name="Picture 11">
            <a:extLst>
              <a:ext uri="{FF2B5EF4-FFF2-40B4-BE49-F238E27FC236}">
                <a16:creationId xmlns:a16="http://schemas.microsoft.com/office/drawing/2014/main" xmlns="" id="{65BAB220-6125-234B-A480-4BA9C66B5A3B}"/>
              </a:ext>
            </a:extLst>
          </p:cNvPr>
          <p:cNvPicPr>
            <a:picLocks noChangeAspect="1"/>
          </p:cNvPicPr>
          <p:nvPr/>
        </p:nvPicPr>
        <p:blipFill>
          <a:blip r:embed="rId6"/>
          <a:stretch>
            <a:fillRect/>
          </a:stretch>
        </p:blipFill>
        <p:spPr>
          <a:xfrm>
            <a:off x="9480956" y="2199409"/>
            <a:ext cx="2228451" cy="2160000"/>
          </a:xfrm>
          <a:prstGeom prst="rect">
            <a:avLst/>
          </a:prstGeom>
        </p:spPr>
      </p:pic>
      <p:sp>
        <p:nvSpPr>
          <p:cNvPr id="13" name="TextBox 12">
            <a:extLst>
              <a:ext uri="{FF2B5EF4-FFF2-40B4-BE49-F238E27FC236}">
                <a16:creationId xmlns:a16="http://schemas.microsoft.com/office/drawing/2014/main" xmlns="" id="{31A4D7C3-36C5-2F4C-B8E8-EC288F330532}"/>
              </a:ext>
            </a:extLst>
          </p:cNvPr>
          <p:cNvSpPr txBox="1"/>
          <p:nvPr/>
        </p:nvSpPr>
        <p:spPr>
          <a:xfrm>
            <a:off x="581890" y="4717473"/>
            <a:ext cx="1787237" cy="584775"/>
          </a:xfrm>
          <a:prstGeom prst="rect">
            <a:avLst/>
          </a:prstGeom>
          <a:noFill/>
          <a:ln>
            <a:solidFill>
              <a:schemeClr val="tx1"/>
            </a:solidFill>
          </a:ln>
        </p:spPr>
        <p:txBody>
          <a:bodyPr wrap="square" rtlCol="0">
            <a:spAutoFit/>
          </a:bodyPr>
          <a:lstStyle/>
          <a:p>
            <a:pPr algn="ctr"/>
            <a:r>
              <a:rPr lang="en-AU" sz="3200" dirty="0"/>
              <a:t>:</a:t>
            </a:r>
          </a:p>
        </p:txBody>
      </p:sp>
      <p:sp>
        <p:nvSpPr>
          <p:cNvPr id="14" name="TextBox 13">
            <a:extLst>
              <a:ext uri="{FF2B5EF4-FFF2-40B4-BE49-F238E27FC236}">
                <a16:creationId xmlns:a16="http://schemas.microsoft.com/office/drawing/2014/main" xmlns="" id="{47191069-E076-4E45-8CE9-E7006A307403}"/>
              </a:ext>
            </a:extLst>
          </p:cNvPr>
          <p:cNvSpPr txBox="1"/>
          <p:nvPr/>
        </p:nvSpPr>
        <p:spPr>
          <a:xfrm>
            <a:off x="2667548" y="4717473"/>
            <a:ext cx="1787237" cy="584775"/>
          </a:xfrm>
          <a:prstGeom prst="rect">
            <a:avLst/>
          </a:prstGeom>
          <a:noFill/>
          <a:ln>
            <a:solidFill>
              <a:schemeClr val="tx1"/>
            </a:solidFill>
          </a:ln>
        </p:spPr>
        <p:txBody>
          <a:bodyPr wrap="square" rtlCol="0">
            <a:spAutoFit/>
          </a:bodyPr>
          <a:lstStyle/>
          <a:p>
            <a:pPr algn="ctr"/>
            <a:r>
              <a:rPr lang="en-AU" sz="3200" dirty="0"/>
              <a:t>:</a:t>
            </a:r>
          </a:p>
        </p:txBody>
      </p:sp>
      <p:sp>
        <p:nvSpPr>
          <p:cNvPr id="15" name="TextBox 14">
            <a:extLst>
              <a:ext uri="{FF2B5EF4-FFF2-40B4-BE49-F238E27FC236}">
                <a16:creationId xmlns:a16="http://schemas.microsoft.com/office/drawing/2014/main" xmlns="" id="{20477817-0EF1-0D4B-95CB-E7EE310D0B64}"/>
              </a:ext>
            </a:extLst>
          </p:cNvPr>
          <p:cNvSpPr txBox="1"/>
          <p:nvPr/>
        </p:nvSpPr>
        <p:spPr>
          <a:xfrm>
            <a:off x="4850276" y="4717472"/>
            <a:ext cx="1787237" cy="584775"/>
          </a:xfrm>
          <a:prstGeom prst="rect">
            <a:avLst/>
          </a:prstGeom>
          <a:noFill/>
          <a:ln>
            <a:solidFill>
              <a:schemeClr val="tx1"/>
            </a:solidFill>
          </a:ln>
        </p:spPr>
        <p:txBody>
          <a:bodyPr wrap="square" rtlCol="0">
            <a:spAutoFit/>
          </a:bodyPr>
          <a:lstStyle/>
          <a:p>
            <a:pPr algn="ctr"/>
            <a:r>
              <a:rPr lang="en-AU" sz="3200" dirty="0"/>
              <a:t>:</a:t>
            </a:r>
          </a:p>
        </p:txBody>
      </p:sp>
      <p:sp>
        <p:nvSpPr>
          <p:cNvPr id="16" name="TextBox 15">
            <a:extLst>
              <a:ext uri="{FF2B5EF4-FFF2-40B4-BE49-F238E27FC236}">
                <a16:creationId xmlns:a16="http://schemas.microsoft.com/office/drawing/2014/main" xmlns="" id="{4A9ABF0E-16FE-8F4A-9018-B03745D8BDFB}"/>
              </a:ext>
            </a:extLst>
          </p:cNvPr>
          <p:cNvSpPr txBox="1"/>
          <p:nvPr/>
        </p:nvSpPr>
        <p:spPr>
          <a:xfrm>
            <a:off x="7190511" y="4717471"/>
            <a:ext cx="1787237" cy="584775"/>
          </a:xfrm>
          <a:prstGeom prst="rect">
            <a:avLst/>
          </a:prstGeom>
          <a:noFill/>
          <a:ln>
            <a:solidFill>
              <a:schemeClr val="tx1"/>
            </a:solidFill>
          </a:ln>
        </p:spPr>
        <p:txBody>
          <a:bodyPr wrap="square" rtlCol="0">
            <a:spAutoFit/>
          </a:bodyPr>
          <a:lstStyle/>
          <a:p>
            <a:pPr algn="ctr"/>
            <a:r>
              <a:rPr lang="en-AU" sz="3200" dirty="0"/>
              <a:t>:</a:t>
            </a:r>
          </a:p>
        </p:txBody>
      </p:sp>
      <p:sp>
        <p:nvSpPr>
          <p:cNvPr id="17" name="TextBox 16">
            <a:extLst>
              <a:ext uri="{FF2B5EF4-FFF2-40B4-BE49-F238E27FC236}">
                <a16:creationId xmlns:a16="http://schemas.microsoft.com/office/drawing/2014/main" xmlns="" id="{AC8416D9-E8AA-AF4F-AE65-813C876E60DE}"/>
              </a:ext>
            </a:extLst>
          </p:cNvPr>
          <p:cNvSpPr txBox="1"/>
          <p:nvPr/>
        </p:nvSpPr>
        <p:spPr>
          <a:xfrm>
            <a:off x="9530746" y="4717470"/>
            <a:ext cx="1787237" cy="584775"/>
          </a:xfrm>
          <a:prstGeom prst="rect">
            <a:avLst/>
          </a:prstGeom>
          <a:noFill/>
          <a:ln>
            <a:solidFill>
              <a:schemeClr val="tx1"/>
            </a:solidFill>
          </a:ln>
        </p:spPr>
        <p:txBody>
          <a:bodyPr wrap="square" rtlCol="0">
            <a:spAutoFit/>
          </a:bodyPr>
          <a:lstStyle/>
          <a:p>
            <a:pPr algn="ctr"/>
            <a:r>
              <a:rPr lang="en-AU" sz="3200" dirty="0"/>
              <a:t>:</a:t>
            </a:r>
          </a:p>
        </p:txBody>
      </p:sp>
    </p:spTree>
    <p:extLst>
      <p:ext uri="{BB962C8B-B14F-4D97-AF65-F5344CB8AC3E}">
        <p14:creationId xmlns:p14="http://schemas.microsoft.com/office/powerpoint/2010/main" val="1483359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67336"/>
            <a:ext cx="12192000" cy="6906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6" name="Title 1">
            <a:extLst>
              <a:ext uri="{FF2B5EF4-FFF2-40B4-BE49-F238E27FC236}">
                <a16:creationId xmlns:a16="http://schemas.microsoft.com/office/drawing/2014/main" xmlns="" id="{20E77DEB-4F59-FB44-853B-9078CE532638}"/>
              </a:ext>
            </a:extLst>
          </p:cNvPr>
          <p:cNvSpPr txBox="1">
            <a:spLocks/>
          </p:cNvSpPr>
          <p:nvPr/>
        </p:nvSpPr>
        <p:spPr>
          <a:xfrm>
            <a:off x="662731" y="0"/>
            <a:ext cx="10863742" cy="1325563"/>
          </a:xfrm>
          <a:prstGeom prst="rect">
            <a:avLst/>
          </a:prstGeom>
        </p:spPr>
        <p:txBody>
          <a:bodyPr vert="horz" lIns="91440" tIns="45720" rIns="91440" bIns="45720" rtlCol="0" anchor="b">
            <a:normAutofit/>
          </a:bodyPr>
          <a:lstStyle>
            <a:lvl1pPr algn="ctr" defTabSz="914377" rtl="0" eaLnBrk="1" latinLnBrk="0" hangingPunct="1">
              <a:lnSpc>
                <a:spcPct val="90000"/>
              </a:lnSpc>
              <a:spcBef>
                <a:spcPct val="0"/>
              </a:spcBef>
              <a:buNone/>
              <a:defRPr sz="6000" kern="1200">
                <a:solidFill>
                  <a:schemeClr val="tx1"/>
                </a:solidFill>
                <a:latin typeface="+mj-lt"/>
                <a:ea typeface="+mj-ea"/>
                <a:cs typeface="+mj-cs"/>
              </a:defRPr>
            </a:lvl1pPr>
          </a:lstStyle>
          <a:p>
            <a:r>
              <a:rPr lang="en-AU">
                <a:latin typeface="AGCanYouNotBold" panose="02000803000000000000" pitchFamily="2" charset="0"/>
                <a:ea typeface="AGCanYouNotBold" panose="02000803000000000000" pitchFamily="2" charset="0"/>
              </a:rPr>
              <a:t>Acute Angles</a:t>
            </a:r>
            <a:endParaRPr lang="en-AU" dirty="0">
              <a:latin typeface="AGCanYouNotBold" panose="02000803000000000000" pitchFamily="2" charset="0"/>
              <a:ea typeface="AGCanYouNotBold" panose="02000803000000000000" pitchFamily="2" charset="0"/>
            </a:endParaRPr>
          </a:p>
        </p:txBody>
      </p:sp>
      <p:sp>
        <p:nvSpPr>
          <p:cNvPr id="27" name="Content Placeholder 2">
            <a:extLst>
              <a:ext uri="{FF2B5EF4-FFF2-40B4-BE49-F238E27FC236}">
                <a16:creationId xmlns:a16="http://schemas.microsoft.com/office/drawing/2014/main" xmlns="" id="{F165A753-FEC7-C64F-9F57-E5AB86106E98}"/>
              </a:ext>
            </a:extLst>
          </p:cNvPr>
          <p:cNvSpPr txBox="1">
            <a:spLocks/>
          </p:cNvSpPr>
          <p:nvPr/>
        </p:nvSpPr>
        <p:spPr>
          <a:xfrm>
            <a:off x="2482741" y="1502176"/>
            <a:ext cx="7540594" cy="1309595"/>
          </a:xfrm>
          <a:prstGeom prst="rect">
            <a:avLst/>
          </a:prstGeom>
          <a:solidFill>
            <a:srgbClr val="EBE3D2"/>
          </a:solidFill>
          <a:ln w="28575">
            <a:solidFill>
              <a:srgbClr val="D1DFDA"/>
            </a:solidFill>
          </a:ln>
        </p:spPr>
        <p:txBody>
          <a:bodyPr vert="horz" lIns="91440" tIns="45720" rIns="91440" bIns="45720" rtlCol="0">
            <a:normAutofit fontScale="92500" lnSpcReduction="10000"/>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AU" dirty="0">
                <a:latin typeface="AGCanYouNotBold" panose="02000803000000000000" pitchFamily="2" charset="0"/>
                <a:ea typeface="AGCanYouNotBold" panose="02000803000000000000" pitchFamily="2" charset="0"/>
              </a:rPr>
              <a:t>Acute angles are small angles, measured internally between two straight lines.</a:t>
            </a:r>
          </a:p>
          <a:p>
            <a:r>
              <a:rPr lang="en-AU" dirty="0">
                <a:latin typeface="AGCanYouNotBold" panose="02000803000000000000" pitchFamily="2" charset="0"/>
                <a:ea typeface="AGCanYouNotBold" panose="02000803000000000000" pitchFamily="2" charset="0"/>
              </a:rPr>
              <a:t>An acute angle is more than O° but less than 90°.</a:t>
            </a:r>
          </a:p>
        </p:txBody>
      </p:sp>
      <p:cxnSp>
        <p:nvCxnSpPr>
          <p:cNvPr id="28" name="Straight Connector 27">
            <a:extLst>
              <a:ext uri="{FF2B5EF4-FFF2-40B4-BE49-F238E27FC236}">
                <a16:creationId xmlns:a16="http://schemas.microsoft.com/office/drawing/2014/main" xmlns="" id="{02A909D4-85C0-7C49-BD59-94B03E1D3F16}"/>
              </a:ext>
            </a:extLst>
          </p:cNvPr>
          <p:cNvCxnSpPr>
            <a:cxnSpLocks/>
          </p:cNvCxnSpPr>
          <p:nvPr/>
        </p:nvCxnSpPr>
        <p:spPr>
          <a:xfrm flipH="1">
            <a:off x="1463815" y="3902804"/>
            <a:ext cx="2122415" cy="1367406"/>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9" name="Straight Connector 28">
            <a:extLst>
              <a:ext uri="{FF2B5EF4-FFF2-40B4-BE49-F238E27FC236}">
                <a16:creationId xmlns:a16="http://schemas.microsoft.com/office/drawing/2014/main" xmlns="" id="{9E256FD1-7B89-D349-AF8A-00E563786ADA}"/>
              </a:ext>
            </a:extLst>
          </p:cNvPr>
          <p:cNvCxnSpPr>
            <a:cxnSpLocks/>
          </p:cNvCxnSpPr>
          <p:nvPr/>
        </p:nvCxnSpPr>
        <p:spPr>
          <a:xfrm flipH="1">
            <a:off x="1463816" y="5270210"/>
            <a:ext cx="2592197"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30" name="TextBox 29">
            <a:extLst>
              <a:ext uri="{FF2B5EF4-FFF2-40B4-BE49-F238E27FC236}">
                <a16:creationId xmlns:a16="http://schemas.microsoft.com/office/drawing/2014/main" xmlns="" id="{0319B7AE-B4E7-C74D-B65E-F44325AC6CAA}"/>
              </a:ext>
            </a:extLst>
          </p:cNvPr>
          <p:cNvSpPr txBox="1"/>
          <p:nvPr/>
        </p:nvSpPr>
        <p:spPr>
          <a:xfrm>
            <a:off x="2903096" y="3108103"/>
            <a:ext cx="6669536" cy="461665"/>
          </a:xfrm>
          <a:prstGeom prst="rect">
            <a:avLst/>
          </a:prstGeom>
          <a:noFill/>
        </p:spPr>
        <p:txBody>
          <a:bodyPr wrap="square" rtlCol="0">
            <a:spAutoFit/>
          </a:bodyPr>
          <a:lstStyle/>
          <a:p>
            <a:pPr algn="ctr"/>
            <a:r>
              <a:rPr lang="en-AU" sz="2400" dirty="0">
                <a:latin typeface="AGCanYouNotBold" panose="02000803000000000000" pitchFamily="2" charset="0"/>
                <a:ea typeface="AGCanYouNotBold" panose="02000803000000000000" pitchFamily="2" charset="0"/>
              </a:rPr>
              <a:t>All the angles below are acute angles.</a:t>
            </a:r>
          </a:p>
        </p:txBody>
      </p:sp>
      <p:sp>
        <p:nvSpPr>
          <p:cNvPr id="31" name="Arc 30">
            <a:extLst>
              <a:ext uri="{FF2B5EF4-FFF2-40B4-BE49-F238E27FC236}">
                <a16:creationId xmlns:a16="http://schemas.microsoft.com/office/drawing/2014/main" xmlns="" id="{50EC6549-AD7E-1647-BB5A-43820145B807}"/>
              </a:ext>
            </a:extLst>
          </p:cNvPr>
          <p:cNvSpPr/>
          <p:nvPr/>
        </p:nvSpPr>
        <p:spPr>
          <a:xfrm>
            <a:off x="1723874" y="4917873"/>
            <a:ext cx="562063" cy="713063"/>
          </a:xfrm>
          <a:prstGeom prst="arc">
            <a:avLst/>
          </a:prstGeom>
          <a:ln w="12700">
            <a:solidFill>
              <a:srgbClr val="CC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latin typeface="AGCanYouNotBold" panose="02000803000000000000" pitchFamily="2" charset="0"/>
              <a:ea typeface="AGCanYouNotBold" panose="02000803000000000000" pitchFamily="2" charset="0"/>
            </a:endParaRPr>
          </a:p>
        </p:txBody>
      </p:sp>
      <p:sp>
        <p:nvSpPr>
          <p:cNvPr id="32" name="TextBox 31">
            <a:extLst>
              <a:ext uri="{FF2B5EF4-FFF2-40B4-BE49-F238E27FC236}">
                <a16:creationId xmlns:a16="http://schemas.microsoft.com/office/drawing/2014/main" xmlns="" id="{693A00D9-52BE-A243-A225-6BDC20C91C13}"/>
              </a:ext>
            </a:extLst>
          </p:cNvPr>
          <p:cNvSpPr txBox="1"/>
          <p:nvPr/>
        </p:nvSpPr>
        <p:spPr>
          <a:xfrm>
            <a:off x="1740653" y="4946945"/>
            <a:ext cx="1275126" cy="369332"/>
          </a:xfrm>
          <a:prstGeom prst="rect">
            <a:avLst/>
          </a:prstGeom>
          <a:noFill/>
        </p:spPr>
        <p:txBody>
          <a:bodyPr wrap="square" rtlCol="0">
            <a:spAutoFit/>
          </a:bodyPr>
          <a:lstStyle/>
          <a:p>
            <a:r>
              <a:rPr lang="en-AU" dirty="0">
                <a:solidFill>
                  <a:srgbClr val="CC00CC"/>
                </a:solidFill>
                <a:latin typeface="AGCanYouNotBold" panose="02000803000000000000" pitchFamily="2" charset="0"/>
                <a:ea typeface="AGCanYouNotBold" panose="02000803000000000000" pitchFamily="2" charset="0"/>
              </a:rPr>
              <a:t>35°</a:t>
            </a:r>
          </a:p>
        </p:txBody>
      </p:sp>
      <p:cxnSp>
        <p:nvCxnSpPr>
          <p:cNvPr id="33" name="Straight Connector 32">
            <a:extLst>
              <a:ext uri="{FF2B5EF4-FFF2-40B4-BE49-F238E27FC236}">
                <a16:creationId xmlns:a16="http://schemas.microsoft.com/office/drawing/2014/main" xmlns="" id="{EB148461-E708-B54D-98FE-D5FAF7075E56}"/>
              </a:ext>
            </a:extLst>
          </p:cNvPr>
          <p:cNvCxnSpPr>
            <a:cxnSpLocks/>
          </p:cNvCxnSpPr>
          <p:nvPr/>
        </p:nvCxnSpPr>
        <p:spPr>
          <a:xfrm flipH="1">
            <a:off x="4893529" y="3894416"/>
            <a:ext cx="601910" cy="1367406"/>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34" name="Straight Connector 33">
            <a:extLst>
              <a:ext uri="{FF2B5EF4-FFF2-40B4-BE49-F238E27FC236}">
                <a16:creationId xmlns:a16="http://schemas.microsoft.com/office/drawing/2014/main" xmlns="" id="{5D3251B8-5D0D-154F-BE9B-BD471B436227}"/>
              </a:ext>
            </a:extLst>
          </p:cNvPr>
          <p:cNvCxnSpPr>
            <a:cxnSpLocks/>
          </p:cNvCxnSpPr>
          <p:nvPr/>
        </p:nvCxnSpPr>
        <p:spPr>
          <a:xfrm flipH="1" flipV="1">
            <a:off x="5495439" y="3894416"/>
            <a:ext cx="601910" cy="1367406"/>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35" name="TextBox 34">
            <a:extLst>
              <a:ext uri="{FF2B5EF4-FFF2-40B4-BE49-F238E27FC236}">
                <a16:creationId xmlns:a16="http://schemas.microsoft.com/office/drawing/2014/main" xmlns="" id="{29BFAA4E-D8C2-2948-AD4F-CE183B81F826}"/>
              </a:ext>
            </a:extLst>
          </p:cNvPr>
          <p:cNvSpPr txBox="1"/>
          <p:nvPr/>
        </p:nvSpPr>
        <p:spPr>
          <a:xfrm>
            <a:off x="5262646" y="4201736"/>
            <a:ext cx="1275126" cy="369332"/>
          </a:xfrm>
          <a:prstGeom prst="rect">
            <a:avLst/>
          </a:prstGeom>
          <a:noFill/>
        </p:spPr>
        <p:txBody>
          <a:bodyPr wrap="square" rtlCol="0">
            <a:spAutoFit/>
          </a:bodyPr>
          <a:lstStyle/>
          <a:p>
            <a:r>
              <a:rPr lang="en-AU" dirty="0">
                <a:solidFill>
                  <a:srgbClr val="CC00CC"/>
                </a:solidFill>
                <a:latin typeface="AGCanYouNotBold" panose="02000803000000000000" pitchFamily="2" charset="0"/>
                <a:ea typeface="AGCanYouNotBold" panose="02000803000000000000" pitchFamily="2" charset="0"/>
              </a:rPr>
              <a:t>50°</a:t>
            </a:r>
          </a:p>
        </p:txBody>
      </p:sp>
      <p:sp>
        <p:nvSpPr>
          <p:cNvPr id="36" name="Arc 35">
            <a:extLst>
              <a:ext uri="{FF2B5EF4-FFF2-40B4-BE49-F238E27FC236}">
                <a16:creationId xmlns:a16="http://schemas.microsoft.com/office/drawing/2014/main" xmlns="" id="{769403B4-A7E4-5D46-90DF-66F97E98DCBB}"/>
              </a:ext>
            </a:extLst>
          </p:cNvPr>
          <p:cNvSpPr/>
          <p:nvPr/>
        </p:nvSpPr>
        <p:spPr>
          <a:xfrm rot="7137503">
            <a:off x="4981364" y="3697016"/>
            <a:ext cx="719414" cy="1051955"/>
          </a:xfrm>
          <a:prstGeom prst="arc">
            <a:avLst>
              <a:gd name="adj1" fmla="val 16615974"/>
              <a:gd name="adj2" fmla="val 21137816"/>
            </a:avLst>
          </a:prstGeom>
          <a:ln w="12700">
            <a:solidFill>
              <a:srgbClr val="CC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latin typeface="AGCanYouNotBold" panose="02000803000000000000" pitchFamily="2" charset="0"/>
              <a:ea typeface="AGCanYouNotBold" panose="02000803000000000000" pitchFamily="2" charset="0"/>
            </a:endParaRPr>
          </a:p>
        </p:txBody>
      </p:sp>
      <p:cxnSp>
        <p:nvCxnSpPr>
          <p:cNvPr id="37" name="Straight Connector 36">
            <a:extLst>
              <a:ext uri="{FF2B5EF4-FFF2-40B4-BE49-F238E27FC236}">
                <a16:creationId xmlns:a16="http://schemas.microsoft.com/office/drawing/2014/main" xmlns="" id="{29E12B3E-769A-B84B-A6EF-CC147A99FB48}"/>
              </a:ext>
            </a:extLst>
          </p:cNvPr>
          <p:cNvCxnSpPr>
            <a:cxnSpLocks/>
          </p:cNvCxnSpPr>
          <p:nvPr/>
        </p:nvCxnSpPr>
        <p:spPr>
          <a:xfrm flipH="1">
            <a:off x="6734611" y="3902804"/>
            <a:ext cx="1668360"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38" name="Straight Connector 37">
            <a:extLst>
              <a:ext uri="{FF2B5EF4-FFF2-40B4-BE49-F238E27FC236}">
                <a16:creationId xmlns:a16="http://schemas.microsoft.com/office/drawing/2014/main" xmlns="" id="{1842FA19-E989-E044-9358-38C68D31D59C}"/>
              </a:ext>
            </a:extLst>
          </p:cNvPr>
          <p:cNvCxnSpPr>
            <a:cxnSpLocks/>
          </p:cNvCxnSpPr>
          <p:nvPr/>
        </p:nvCxnSpPr>
        <p:spPr>
          <a:xfrm flipH="1">
            <a:off x="8067410" y="3894416"/>
            <a:ext cx="335562" cy="143025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39" name="TextBox 38">
            <a:extLst>
              <a:ext uri="{FF2B5EF4-FFF2-40B4-BE49-F238E27FC236}">
                <a16:creationId xmlns:a16="http://schemas.microsoft.com/office/drawing/2014/main" xmlns="" id="{744BD747-E5B8-7243-8FA1-5DD9D01F4867}"/>
              </a:ext>
            </a:extLst>
          </p:cNvPr>
          <p:cNvSpPr txBox="1"/>
          <p:nvPr/>
        </p:nvSpPr>
        <p:spPr>
          <a:xfrm>
            <a:off x="7936684" y="3894416"/>
            <a:ext cx="1275126" cy="369332"/>
          </a:xfrm>
          <a:prstGeom prst="rect">
            <a:avLst/>
          </a:prstGeom>
          <a:noFill/>
        </p:spPr>
        <p:txBody>
          <a:bodyPr wrap="square" rtlCol="0">
            <a:spAutoFit/>
          </a:bodyPr>
          <a:lstStyle/>
          <a:p>
            <a:r>
              <a:rPr lang="en-AU" dirty="0">
                <a:solidFill>
                  <a:srgbClr val="CC00CC"/>
                </a:solidFill>
                <a:latin typeface="AGCanYouNotBold" panose="02000803000000000000" pitchFamily="2" charset="0"/>
                <a:ea typeface="AGCanYouNotBold" panose="02000803000000000000" pitchFamily="2" charset="0"/>
              </a:rPr>
              <a:t>75°</a:t>
            </a:r>
          </a:p>
        </p:txBody>
      </p:sp>
      <p:sp>
        <p:nvSpPr>
          <p:cNvPr id="40" name="Arc 39">
            <a:extLst>
              <a:ext uri="{FF2B5EF4-FFF2-40B4-BE49-F238E27FC236}">
                <a16:creationId xmlns:a16="http://schemas.microsoft.com/office/drawing/2014/main" xmlns="" id="{A318D9B1-E7CE-BA4D-9710-A24F8C5F2383}"/>
              </a:ext>
            </a:extLst>
          </p:cNvPr>
          <p:cNvSpPr/>
          <p:nvPr/>
        </p:nvSpPr>
        <p:spPr>
          <a:xfrm rot="9462803">
            <a:off x="7889100" y="3497303"/>
            <a:ext cx="867509" cy="792362"/>
          </a:xfrm>
          <a:prstGeom prst="arc">
            <a:avLst>
              <a:gd name="adj1" fmla="val 17749628"/>
              <a:gd name="adj2" fmla="val 1318101"/>
            </a:avLst>
          </a:prstGeom>
          <a:ln w="12700">
            <a:solidFill>
              <a:srgbClr val="CC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latin typeface="AGCanYouNotBold" panose="02000803000000000000" pitchFamily="2" charset="0"/>
              <a:ea typeface="AGCanYouNotBold" panose="02000803000000000000" pitchFamily="2" charset="0"/>
            </a:endParaRPr>
          </a:p>
        </p:txBody>
      </p:sp>
      <p:cxnSp>
        <p:nvCxnSpPr>
          <p:cNvPr id="41" name="Straight Connector 40">
            <a:extLst>
              <a:ext uri="{FF2B5EF4-FFF2-40B4-BE49-F238E27FC236}">
                <a16:creationId xmlns:a16="http://schemas.microsoft.com/office/drawing/2014/main" xmlns="" id="{068337C2-E3A6-B14D-9542-E5DC33AC2BC8}"/>
              </a:ext>
            </a:extLst>
          </p:cNvPr>
          <p:cNvCxnSpPr>
            <a:cxnSpLocks/>
          </p:cNvCxnSpPr>
          <p:nvPr/>
        </p:nvCxnSpPr>
        <p:spPr>
          <a:xfrm flipH="1">
            <a:off x="9250312" y="4424565"/>
            <a:ext cx="1549860" cy="119195"/>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42" name="Straight Connector 41">
            <a:extLst>
              <a:ext uri="{FF2B5EF4-FFF2-40B4-BE49-F238E27FC236}">
                <a16:creationId xmlns:a16="http://schemas.microsoft.com/office/drawing/2014/main" xmlns="" id="{067662F2-094A-8146-B9ED-EB59D011E068}"/>
              </a:ext>
            </a:extLst>
          </p:cNvPr>
          <p:cNvCxnSpPr>
            <a:cxnSpLocks/>
          </p:cNvCxnSpPr>
          <p:nvPr/>
        </p:nvCxnSpPr>
        <p:spPr>
          <a:xfrm flipH="1" flipV="1">
            <a:off x="9250312" y="4543546"/>
            <a:ext cx="1608583" cy="389021"/>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43" name="TextBox 42">
            <a:extLst>
              <a:ext uri="{FF2B5EF4-FFF2-40B4-BE49-F238E27FC236}">
                <a16:creationId xmlns:a16="http://schemas.microsoft.com/office/drawing/2014/main" xmlns="" id="{69FA8B73-7D2D-2748-8744-35C26A4F72D6}"/>
              </a:ext>
            </a:extLst>
          </p:cNvPr>
          <p:cNvSpPr txBox="1"/>
          <p:nvPr/>
        </p:nvSpPr>
        <p:spPr>
          <a:xfrm>
            <a:off x="9851410" y="4424565"/>
            <a:ext cx="1275126" cy="369332"/>
          </a:xfrm>
          <a:prstGeom prst="rect">
            <a:avLst/>
          </a:prstGeom>
          <a:noFill/>
        </p:spPr>
        <p:txBody>
          <a:bodyPr wrap="square" rtlCol="0">
            <a:spAutoFit/>
          </a:bodyPr>
          <a:lstStyle/>
          <a:p>
            <a:r>
              <a:rPr lang="en-AU" dirty="0">
                <a:solidFill>
                  <a:srgbClr val="CC00CC"/>
                </a:solidFill>
                <a:latin typeface="AGCanYouNotBold" panose="02000803000000000000" pitchFamily="2" charset="0"/>
                <a:ea typeface="AGCanYouNotBold" panose="02000803000000000000" pitchFamily="2" charset="0"/>
              </a:rPr>
              <a:t>20°</a:t>
            </a:r>
          </a:p>
        </p:txBody>
      </p:sp>
      <p:sp>
        <p:nvSpPr>
          <p:cNvPr id="44" name="Arc 43">
            <a:extLst>
              <a:ext uri="{FF2B5EF4-FFF2-40B4-BE49-F238E27FC236}">
                <a16:creationId xmlns:a16="http://schemas.microsoft.com/office/drawing/2014/main" xmlns="" id="{9D7FDFE0-A25B-0C46-A3AA-5AF3B1B43087}"/>
              </a:ext>
            </a:extLst>
          </p:cNvPr>
          <p:cNvSpPr/>
          <p:nvPr/>
        </p:nvSpPr>
        <p:spPr>
          <a:xfrm rot="2657916">
            <a:off x="8405145" y="3776229"/>
            <a:ext cx="1372134" cy="1263169"/>
          </a:xfrm>
          <a:prstGeom prst="arc">
            <a:avLst>
              <a:gd name="adj1" fmla="val 19429254"/>
              <a:gd name="adj2" fmla="val 20272394"/>
            </a:avLst>
          </a:prstGeom>
          <a:ln w="12700">
            <a:solidFill>
              <a:srgbClr val="CC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latin typeface="AGCanYouNotBold" panose="02000803000000000000" pitchFamily="2" charset="0"/>
              <a:ea typeface="AGCanYouNotBold" panose="02000803000000000000" pitchFamily="2" charset="0"/>
            </a:endParaRPr>
          </a:p>
        </p:txBody>
      </p:sp>
      <p:sp>
        <p:nvSpPr>
          <p:cNvPr id="22" name="TextBox 21">
            <a:extLst>
              <a:ext uri="{FF2B5EF4-FFF2-40B4-BE49-F238E27FC236}">
                <a16:creationId xmlns:a16="http://schemas.microsoft.com/office/drawing/2014/main" xmlns="" id="{0BFFAEDE-9F6C-8540-AE29-B2A66926ABF7}"/>
              </a:ext>
            </a:extLst>
          </p:cNvPr>
          <p:cNvSpPr txBox="1"/>
          <p:nvPr/>
        </p:nvSpPr>
        <p:spPr>
          <a:xfrm>
            <a:off x="165916" y="201116"/>
            <a:ext cx="957313" cy="461665"/>
          </a:xfrm>
          <a:prstGeom prst="rect">
            <a:avLst/>
          </a:prstGeom>
          <a:noFill/>
        </p:spPr>
        <p:txBody>
          <a:bodyPr wrap="none" rtlCol="0">
            <a:spAutoFit/>
          </a:bodyPr>
          <a:lstStyle/>
          <a:p>
            <a:r>
              <a:rPr lang="en-AU" sz="2400" dirty="0">
                <a:solidFill>
                  <a:srgbClr val="7030A0"/>
                </a:solidFill>
                <a:latin typeface="AGCanYouNotBold" panose="02000803000000000000" pitchFamily="2" charset="0"/>
                <a:ea typeface="AGCanYouNotBold" panose="02000803000000000000" pitchFamily="2" charset="0"/>
              </a:rPr>
              <a:t>RECAP</a:t>
            </a:r>
          </a:p>
        </p:txBody>
      </p:sp>
    </p:spTree>
    <p:extLst>
      <p:ext uri="{BB962C8B-B14F-4D97-AF65-F5344CB8AC3E}">
        <p14:creationId xmlns:p14="http://schemas.microsoft.com/office/powerpoint/2010/main" val="230165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67336"/>
            <a:ext cx="12192000" cy="6906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xmlns="" id="{D61DD61E-CC82-774E-A941-3B8691F87554}"/>
              </a:ext>
            </a:extLst>
          </p:cNvPr>
          <p:cNvSpPr txBox="1">
            <a:spLocks/>
          </p:cNvSpPr>
          <p:nvPr/>
        </p:nvSpPr>
        <p:spPr>
          <a:xfrm>
            <a:off x="797522" y="-36468"/>
            <a:ext cx="10515600" cy="1325563"/>
          </a:xfrm>
          <a:prstGeom prst="rect">
            <a:avLst/>
          </a:prstGeom>
        </p:spPr>
        <p:txBody>
          <a:bodyPr vert="horz" lIns="91440" tIns="45720" rIns="91440" bIns="45720" rtlCol="0" anchor="b">
            <a:normAutofit/>
          </a:bodyPr>
          <a:lstStyle>
            <a:lvl1pPr algn="ctr" defTabSz="914377" rtl="0" eaLnBrk="1" latinLnBrk="0" hangingPunct="1">
              <a:lnSpc>
                <a:spcPct val="90000"/>
              </a:lnSpc>
              <a:spcBef>
                <a:spcPct val="0"/>
              </a:spcBef>
              <a:buNone/>
              <a:defRPr sz="6000" kern="1200">
                <a:solidFill>
                  <a:schemeClr val="tx1"/>
                </a:solidFill>
                <a:latin typeface="+mj-lt"/>
                <a:ea typeface="+mj-ea"/>
                <a:cs typeface="+mj-cs"/>
              </a:defRPr>
            </a:lvl1pPr>
          </a:lstStyle>
          <a:p>
            <a:r>
              <a:rPr lang="en-AU" dirty="0">
                <a:latin typeface="AGCanYouNotBold" panose="02000803000000000000" pitchFamily="2" charset="0"/>
                <a:ea typeface="AGCanYouNotBold" panose="02000803000000000000" pitchFamily="2" charset="0"/>
              </a:rPr>
              <a:t>Right Angles</a:t>
            </a:r>
          </a:p>
        </p:txBody>
      </p:sp>
      <p:sp>
        <p:nvSpPr>
          <p:cNvPr id="5" name="Content Placeholder 2">
            <a:extLst>
              <a:ext uri="{FF2B5EF4-FFF2-40B4-BE49-F238E27FC236}">
                <a16:creationId xmlns:a16="http://schemas.microsoft.com/office/drawing/2014/main" xmlns="" id="{BE053408-B4E8-1249-A0D7-CD165F61D317}"/>
              </a:ext>
            </a:extLst>
          </p:cNvPr>
          <p:cNvSpPr txBox="1">
            <a:spLocks/>
          </p:cNvSpPr>
          <p:nvPr/>
        </p:nvSpPr>
        <p:spPr>
          <a:xfrm>
            <a:off x="2173283" y="1426440"/>
            <a:ext cx="7208896" cy="1076833"/>
          </a:xfrm>
          <a:prstGeom prst="rect">
            <a:avLst/>
          </a:prstGeom>
          <a:solidFill>
            <a:srgbClr val="EBE3D2"/>
          </a:solidFill>
          <a:ln w="28575">
            <a:solidFill>
              <a:srgbClr val="D1DFDA"/>
            </a:solidFill>
          </a:ln>
        </p:spPr>
        <p:txBody>
          <a:bodyPr vert="horz" lIns="91440" tIns="45720" rIns="91440" bIns="45720" rtlCol="0">
            <a:normAutofit/>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dirty="0">
                <a:latin typeface="AGCanYouNotBold" panose="02000803000000000000" pitchFamily="2" charset="0"/>
                <a:ea typeface="AGCanYouNotBold" panose="02000803000000000000" pitchFamily="2" charset="0"/>
              </a:rPr>
              <a:t>Right angles have a special box-like symbol.</a:t>
            </a:r>
          </a:p>
          <a:p>
            <a:r>
              <a:rPr lang="en-AU" dirty="0">
                <a:latin typeface="AGCanYouNotBold" panose="02000803000000000000" pitchFamily="2" charset="0"/>
                <a:ea typeface="AGCanYouNotBold" panose="02000803000000000000" pitchFamily="2" charset="0"/>
              </a:rPr>
              <a:t>A right angle is equal to 90°.</a:t>
            </a:r>
          </a:p>
        </p:txBody>
      </p:sp>
      <p:cxnSp>
        <p:nvCxnSpPr>
          <p:cNvPr id="6" name="Straight Connector 5">
            <a:extLst>
              <a:ext uri="{FF2B5EF4-FFF2-40B4-BE49-F238E27FC236}">
                <a16:creationId xmlns:a16="http://schemas.microsoft.com/office/drawing/2014/main" xmlns="" id="{F6E610E5-D81F-FF4E-8B3C-AA84B4B7622C}"/>
              </a:ext>
            </a:extLst>
          </p:cNvPr>
          <p:cNvCxnSpPr>
            <a:cxnSpLocks/>
          </p:cNvCxnSpPr>
          <p:nvPr/>
        </p:nvCxnSpPr>
        <p:spPr>
          <a:xfrm>
            <a:off x="1329809" y="3401659"/>
            <a:ext cx="1" cy="1889347"/>
          </a:xfrm>
          <a:prstGeom prst="line">
            <a:avLst/>
          </a:prstGeom>
          <a:ln w="28575">
            <a:solidFill>
              <a:srgbClr val="0070C0"/>
            </a:solidFill>
          </a:ln>
        </p:spPr>
        <p:style>
          <a:lnRef idx="1">
            <a:schemeClr val="accent5"/>
          </a:lnRef>
          <a:fillRef idx="0">
            <a:schemeClr val="accent5"/>
          </a:fillRef>
          <a:effectRef idx="0">
            <a:schemeClr val="accent5"/>
          </a:effectRef>
          <a:fontRef idx="minor">
            <a:schemeClr val="tx1"/>
          </a:fontRef>
        </p:style>
      </p:cxnSp>
      <p:cxnSp>
        <p:nvCxnSpPr>
          <p:cNvPr id="7" name="Straight Connector 6">
            <a:extLst>
              <a:ext uri="{FF2B5EF4-FFF2-40B4-BE49-F238E27FC236}">
                <a16:creationId xmlns:a16="http://schemas.microsoft.com/office/drawing/2014/main" xmlns="" id="{ED1C572E-4B36-4441-9630-9E29D0136967}"/>
              </a:ext>
            </a:extLst>
          </p:cNvPr>
          <p:cNvCxnSpPr>
            <a:cxnSpLocks/>
          </p:cNvCxnSpPr>
          <p:nvPr/>
        </p:nvCxnSpPr>
        <p:spPr>
          <a:xfrm flipH="1">
            <a:off x="1329811" y="5291006"/>
            <a:ext cx="2390861" cy="0"/>
          </a:xfrm>
          <a:prstGeom prst="line">
            <a:avLst/>
          </a:prstGeom>
          <a:ln w="28575">
            <a:solidFill>
              <a:srgbClr val="0070C0"/>
            </a:solidFill>
          </a:ln>
        </p:spPr>
        <p:style>
          <a:lnRef idx="1">
            <a:schemeClr val="accent5"/>
          </a:lnRef>
          <a:fillRef idx="0">
            <a:schemeClr val="accent5"/>
          </a:fillRef>
          <a:effectRef idx="0">
            <a:schemeClr val="accent5"/>
          </a:effectRef>
          <a:fontRef idx="minor">
            <a:schemeClr val="tx1"/>
          </a:fontRef>
        </p:style>
      </p:cxnSp>
      <p:sp>
        <p:nvSpPr>
          <p:cNvPr id="8" name="TextBox 7">
            <a:extLst>
              <a:ext uri="{FF2B5EF4-FFF2-40B4-BE49-F238E27FC236}">
                <a16:creationId xmlns:a16="http://schemas.microsoft.com/office/drawing/2014/main" xmlns="" id="{7D58CDDE-CB16-9A4C-909F-53A6C31B6D90}"/>
              </a:ext>
            </a:extLst>
          </p:cNvPr>
          <p:cNvSpPr txBox="1"/>
          <p:nvPr/>
        </p:nvSpPr>
        <p:spPr>
          <a:xfrm>
            <a:off x="2880360" y="2794174"/>
            <a:ext cx="6251456" cy="461665"/>
          </a:xfrm>
          <a:prstGeom prst="rect">
            <a:avLst/>
          </a:prstGeom>
          <a:noFill/>
        </p:spPr>
        <p:txBody>
          <a:bodyPr wrap="square" rtlCol="0">
            <a:spAutoFit/>
          </a:bodyPr>
          <a:lstStyle/>
          <a:p>
            <a:pPr algn="ctr"/>
            <a:r>
              <a:rPr lang="en-AU" sz="2400" dirty="0">
                <a:latin typeface="AGCanYouNotBold" panose="02000803000000000000" pitchFamily="2" charset="0"/>
                <a:ea typeface="AGCanYouNotBold" panose="02000803000000000000" pitchFamily="2" charset="0"/>
              </a:rPr>
              <a:t>All the angles below are right angles.</a:t>
            </a:r>
          </a:p>
        </p:txBody>
      </p:sp>
      <p:sp>
        <p:nvSpPr>
          <p:cNvPr id="9" name="TextBox 8">
            <a:extLst>
              <a:ext uri="{FF2B5EF4-FFF2-40B4-BE49-F238E27FC236}">
                <a16:creationId xmlns:a16="http://schemas.microsoft.com/office/drawing/2014/main" xmlns="" id="{163ECEAB-311C-0840-862E-53E919D7DC88}"/>
              </a:ext>
            </a:extLst>
          </p:cNvPr>
          <p:cNvSpPr txBox="1"/>
          <p:nvPr/>
        </p:nvSpPr>
        <p:spPr>
          <a:xfrm>
            <a:off x="1295666" y="4925796"/>
            <a:ext cx="537483" cy="369332"/>
          </a:xfrm>
          <a:prstGeom prst="rect">
            <a:avLst/>
          </a:prstGeom>
          <a:noFill/>
        </p:spPr>
        <p:txBody>
          <a:bodyPr wrap="square" rtlCol="0">
            <a:spAutoFit/>
          </a:bodyPr>
          <a:lstStyle/>
          <a:p>
            <a:r>
              <a:rPr lang="en-AU" dirty="0">
                <a:solidFill>
                  <a:schemeClr val="accent2"/>
                </a:solidFill>
                <a:latin typeface="AGCanYouNotBold" panose="02000803000000000000" pitchFamily="2" charset="0"/>
                <a:ea typeface="AGCanYouNotBold" panose="02000803000000000000" pitchFamily="2" charset="0"/>
              </a:rPr>
              <a:t>90°</a:t>
            </a:r>
          </a:p>
        </p:txBody>
      </p:sp>
      <p:cxnSp>
        <p:nvCxnSpPr>
          <p:cNvPr id="10" name="Straight Connector 9">
            <a:extLst>
              <a:ext uri="{FF2B5EF4-FFF2-40B4-BE49-F238E27FC236}">
                <a16:creationId xmlns:a16="http://schemas.microsoft.com/office/drawing/2014/main" xmlns="" id="{DB4A2F01-215B-1D44-9990-9CD31813653B}"/>
              </a:ext>
            </a:extLst>
          </p:cNvPr>
          <p:cNvCxnSpPr>
            <a:cxnSpLocks/>
          </p:cNvCxnSpPr>
          <p:nvPr/>
        </p:nvCxnSpPr>
        <p:spPr>
          <a:xfrm flipH="1" flipV="1">
            <a:off x="3899695" y="3881656"/>
            <a:ext cx="1009826" cy="8388"/>
          </a:xfrm>
          <a:prstGeom prst="line">
            <a:avLst/>
          </a:prstGeom>
          <a:ln w="28575">
            <a:solidFill>
              <a:srgbClr val="0070C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a:extLst>
              <a:ext uri="{FF2B5EF4-FFF2-40B4-BE49-F238E27FC236}">
                <a16:creationId xmlns:a16="http://schemas.microsoft.com/office/drawing/2014/main" xmlns="" id="{BCB54C62-420A-094E-8243-04B734467015}"/>
              </a:ext>
            </a:extLst>
          </p:cNvPr>
          <p:cNvCxnSpPr>
            <a:cxnSpLocks/>
          </p:cNvCxnSpPr>
          <p:nvPr/>
        </p:nvCxnSpPr>
        <p:spPr>
          <a:xfrm flipV="1">
            <a:off x="4909927" y="3881656"/>
            <a:ext cx="1" cy="1375794"/>
          </a:xfrm>
          <a:prstGeom prst="line">
            <a:avLst/>
          </a:prstGeom>
          <a:ln w="28575">
            <a:solidFill>
              <a:srgbClr val="0070C0"/>
            </a:solidFill>
          </a:ln>
        </p:spPr>
        <p:style>
          <a:lnRef idx="1">
            <a:schemeClr val="accent5"/>
          </a:lnRef>
          <a:fillRef idx="0">
            <a:schemeClr val="accent5"/>
          </a:fillRef>
          <a:effectRef idx="0">
            <a:schemeClr val="accent5"/>
          </a:effectRef>
          <a:fontRef idx="minor">
            <a:schemeClr val="tx1"/>
          </a:fontRef>
        </p:style>
      </p:cxnSp>
      <p:sp>
        <p:nvSpPr>
          <p:cNvPr id="12" name="TextBox 11">
            <a:extLst>
              <a:ext uri="{FF2B5EF4-FFF2-40B4-BE49-F238E27FC236}">
                <a16:creationId xmlns:a16="http://schemas.microsoft.com/office/drawing/2014/main" xmlns="" id="{E46E4BA0-F24D-D042-B1EA-2A0F7E52C354}"/>
              </a:ext>
            </a:extLst>
          </p:cNvPr>
          <p:cNvSpPr txBox="1"/>
          <p:nvPr/>
        </p:nvSpPr>
        <p:spPr>
          <a:xfrm>
            <a:off x="4475390" y="3899985"/>
            <a:ext cx="1275126" cy="369332"/>
          </a:xfrm>
          <a:prstGeom prst="rect">
            <a:avLst/>
          </a:prstGeom>
          <a:noFill/>
        </p:spPr>
        <p:txBody>
          <a:bodyPr wrap="square" rtlCol="0">
            <a:spAutoFit/>
          </a:bodyPr>
          <a:lstStyle/>
          <a:p>
            <a:r>
              <a:rPr lang="en-AU" dirty="0">
                <a:solidFill>
                  <a:schemeClr val="accent2"/>
                </a:solidFill>
                <a:latin typeface="AGCanYouNotBold" panose="02000803000000000000" pitchFamily="2" charset="0"/>
                <a:ea typeface="AGCanYouNotBold" panose="02000803000000000000" pitchFamily="2" charset="0"/>
              </a:rPr>
              <a:t>90°</a:t>
            </a:r>
          </a:p>
        </p:txBody>
      </p:sp>
      <p:cxnSp>
        <p:nvCxnSpPr>
          <p:cNvPr id="13" name="Straight Connector 12">
            <a:extLst>
              <a:ext uri="{FF2B5EF4-FFF2-40B4-BE49-F238E27FC236}">
                <a16:creationId xmlns:a16="http://schemas.microsoft.com/office/drawing/2014/main" xmlns="" id="{515AE8E6-FA2F-C849-A65C-B534F34819E6}"/>
              </a:ext>
            </a:extLst>
          </p:cNvPr>
          <p:cNvCxnSpPr>
            <a:cxnSpLocks/>
          </p:cNvCxnSpPr>
          <p:nvPr/>
        </p:nvCxnSpPr>
        <p:spPr>
          <a:xfrm flipH="1" flipV="1">
            <a:off x="5777731" y="4965812"/>
            <a:ext cx="1552143" cy="369332"/>
          </a:xfrm>
          <a:prstGeom prst="line">
            <a:avLst/>
          </a:prstGeom>
          <a:ln w="28575">
            <a:solidFill>
              <a:srgbClr val="0070C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a:extLst>
              <a:ext uri="{FF2B5EF4-FFF2-40B4-BE49-F238E27FC236}">
                <a16:creationId xmlns:a16="http://schemas.microsoft.com/office/drawing/2014/main" xmlns="" id="{67CE64A1-8C3F-0F4B-A24C-52523EF7C168}"/>
              </a:ext>
            </a:extLst>
          </p:cNvPr>
          <p:cNvCxnSpPr>
            <a:cxnSpLocks/>
          </p:cNvCxnSpPr>
          <p:nvPr/>
        </p:nvCxnSpPr>
        <p:spPr>
          <a:xfrm flipH="1">
            <a:off x="7329874" y="3904894"/>
            <a:ext cx="335562" cy="1430250"/>
          </a:xfrm>
          <a:prstGeom prst="line">
            <a:avLst/>
          </a:prstGeom>
          <a:ln w="28575">
            <a:solidFill>
              <a:srgbClr val="0070C0"/>
            </a:solidFill>
          </a:ln>
        </p:spPr>
        <p:style>
          <a:lnRef idx="1">
            <a:schemeClr val="accent5"/>
          </a:lnRef>
          <a:fillRef idx="0">
            <a:schemeClr val="accent5"/>
          </a:fillRef>
          <a:effectRef idx="0">
            <a:schemeClr val="accent5"/>
          </a:effectRef>
          <a:fontRef idx="minor">
            <a:schemeClr val="tx1"/>
          </a:fontRef>
        </p:style>
      </p:cxnSp>
      <p:sp>
        <p:nvSpPr>
          <p:cNvPr id="15" name="TextBox 14">
            <a:extLst>
              <a:ext uri="{FF2B5EF4-FFF2-40B4-BE49-F238E27FC236}">
                <a16:creationId xmlns:a16="http://schemas.microsoft.com/office/drawing/2014/main" xmlns="" id="{D06B4E99-D410-B848-AA95-4F276F0A6542}"/>
              </a:ext>
            </a:extLst>
          </p:cNvPr>
          <p:cNvSpPr txBox="1"/>
          <p:nvPr/>
        </p:nvSpPr>
        <p:spPr>
          <a:xfrm rot="821932">
            <a:off x="6913892" y="4974201"/>
            <a:ext cx="1275126" cy="369332"/>
          </a:xfrm>
          <a:prstGeom prst="rect">
            <a:avLst/>
          </a:prstGeom>
          <a:noFill/>
        </p:spPr>
        <p:txBody>
          <a:bodyPr wrap="square" rtlCol="0">
            <a:spAutoFit/>
          </a:bodyPr>
          <a:lstStyle/>
          <a:p>
            <a:r>
              <a:rPr lang="en-AU" dirty="0">
                <a:solidFill>
                  <a:schemeClr val="accent2"/>
                </a:solidFill>
                <a:latin typeface="AGCanYouNotBold" panose="02000803000000000000" pitchFamily="2" charset="0"/>
                <a:ea typeface="AGCanYouNotBold" panose="02000803000000000000" pitchFamily="2" charset="0"/>
              </a:rPr>
              <a:t>90°</a:t>
            </a:r>
          </a:p>
        </p:txBody>
      </p:sp>
      <p:cxnSp>
        <p:nvCxnSpPr>
          <p:cNvPr id="16" name="Straight Connector 15">
            <a:extLst>
              <a:ext uri="{FF2B5EF4-FFF2-40B4-BE49-F238E27FC236}">
                <a16:creationId xmlns:a16="http://schemas.microsoft.com/office/drawing/2014/main" xmlns="" id="{FE653A91-4A13-E04D-BF05-72796F4E9862}"/>
              </a:ext>
            </a:extLst>
          </p:cNvPr>
          <p:cNvCxnSpPr>
            <a:cxnSpLocks/>
          </p:cNvCxnSpPr>
          <p:nvPr/>
        </p:nvCxnSpPr>
        <p:spPr>
          <a:xfrm flipH="1">
            <a:off x="8695573" y="3768281"/>
            <a:ext cx="2355046" cy="242384"/>
          </a:xfrm>
          <a:prstGeom prst="line">
            <a:avLst/>
          </a:prstGeom>
          <a:ln w="28575">
            <a:solidFill>
              <a:srgbClr val="0070C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a:extLst>
              <a:ext uri="{FF2B5EF4-FFF2-40B4-BE49-F238E27FC236}">
                <a16:creationId xmlns:a16="http://schemas.microsoft.com/office/drawing/2014/main" xmlns="" id="{AE1F08BE-3764-3F4D-8945-44AED9A8A7A0}"/>
              </a:ext>
            </a:extLst>
          </p:cNvPr>
          <p:cNvCxnSpPr>
            <a:cxnSpLocks/>
          </p:cNvCxnSpPr>
          <p:nvPr/>
        </p:nvCxnSpPr>
        <p:spPr>
          <a:xfrm flipH="1" flipV="1">
            <a:off x="8695575" y="4010453"/>
            <a:ext cx="151154" cy="1320678"/>
          </a:xfrm>
          <a:prstGeom prst="line">
            <a:avLst/>
          </a:prstGeom>
          <a:ln w="28575">
            <a:solidFill>
              <a:srgbClr val="0070C0"/>
            </a:solidFill>
          </a:ln>
        </p:spPr>
        <p:style>
          <a:lnRef idx="1">
            <a:schemeClr val="accent5"/>
          </a:lnRef>
          <a:fillRef idx="0">
            <a:schemeClr val="accent5"/>
          </a:fillRef>
          <a:effectRef idx="0">
            <a:schemeClr val="accent5"/>
          </a:effectRef>
          <a:fontRef idx="minor">
            <a:schemeClr val="tx1"/>
          </a:fontRef>
        </p:style>
      </p:cxnSp>
      <p:sp>
        <p:nvSpPr>
          <p:cNvPr id="18" name="TextBox 17">
            <a:extLst>
              <a:ext uri="{FF2B5EF4-FFF2-40B4-BE49-F238E27FC236}">
                <a16:creationId xmlns:a16="http://schemas.microsoft.com/office/drawing/2014/main" xmlns="" id="{96E4B890-6196-F644-B406-C6930C405300}"/>
              </a:ext>
            </a:extLst>
          </p:cNvPr>
          <p:cNvSpPr txBox="1"/>
          <p:nvPr/>
        </p:nvSpPr>
        <p:spPr>
          <a:xfrm rot="21190859">
            <a:off x="8726070" y="3961731"/>
            <a:ext cx="1275126" cy="369332"/>
          </a:xfrm>
          <a:prstGeom prst="rect">
            <a:avLst/>
          </a:prstGeom>
          <a:noFill/>
        </p:spPr>
        <p:txBody>
          <a:bodyPr wrap="square" rtlCol="0">
            <a:spAutoFit/>
          </a:bodyPr>
          <a:lstStyle/>
          <a:p>
            <a:r>
              <a:rPr lang="en-AU" dirty="0">
                <a:solidFill>
                  <a:schemeClr val="accent2"/>
                </a:solidFill>
                <a:latin typeface="AGCanYouNotBold" panose="02000803000000000000" pitchFamily="2" charset="0"/>
                <a:ea typeface="AGCanYouNotBold" panose="02000803000000000000" pitchFamily="2" charset="0"/>
              </a:rPr>
              <a:t>90°</a:t>
            </a:r>
          </a:p>
        </p:txBody>
      </p:sp>
      <p:cxnSp>
        <p:nvCxnSpPr>
          <p:cNvPr id="19" name="Straight Connector 18">
            <a:extLst>
              <a:ext uri="{FF2B5EF4-FFF2-40B4-BE49-F238E27FC236}">
                <a16:creationId xmlns:a16="http://schemas.microsoft.com/office/drawing/2014/main" xmlns="" id="{4C185267-8422-CD43-B28A-B632F6CA84C6}"/>
              </a:ext>
            </a:extLst>
          </p:cNvPr>
          <p:cNvCxnSpPr>
            <a:cxnSpLocks/>
          </p:cNvCxnSpPr>
          <p:nvPr/>
        </p:nvCxnSpPr>
        <p:spPr>
          <a:xfrm>
            <a:off x="4475390" y="3899985"/>
            <a:ext cx="0" cy="3510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9CE648BB-9DF6-A74D-81F4-2387947CC1A7}"/>
              </a:ext>
            </a:extLst>
          </p:cNvPr>
          <p:cNvCxnSpPr>
            <a:cxnSpLocks/>
          </p:cNvCxnSpPr>
          <p:nvPr/>
        </p:nvCxnSpPr>
        <p:spPr>
          <a:xfrm flipH="1" flipV="1">
            <a:off x="4475391" y="4244298"/>
            <a:ext cx="434130" cy="669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032306F9-3C95-B04C-B2D6-2D55BECF65EB}"/>
              </a:ext>
            </a:extLst>
          </p:cNvPr>
          <p:cNvCxnSpPr>
            <a:cxnSpLocks/>
          </p:cNvCxnSpPr>
          <p:nvPr/>
        </p:nvCxnSpPr>
        <p:spPr>
          <a:xfrm>
            <a:off x="1340274" y="4916191"/>
            <a:ext cx="40093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FA0BF6FA-8478-AF45-B832-075C7F139DB8}"/>
              </a:ext>
            </a:extLst>
          </p:cNvPr>
          <p:cNvCxnSpPr>
            <a:cxnSpLocks/>
          </p:cNvCxnSpPr>
          <p:nvPr/>
        </p:nvCxnSpPr>
        <p:spPr>
          <a:xfrm flipH="1">
            <a:off x="1734522" y="4916193"/>
            <a:ext cx="6689" cy="373527"/>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F335EEE4-E7A3-2548-9FFD-4B45261463BE}"/>
              </a:ext>
            </a:extLst>
          </p:cNvPr>
          <p:cNvGrpSpPr/>
          <p:nvPr/>
        </p:nvGrpSpPr>
        <p:grpSpPr>
          <a:xfrm rot="6257921">
            <a:off x="6893515" y="4801348"/>
            <a:ext cx="504292" cy="450258"/>
            <a:chOff x="6415528" y="4241737"/>
            <a:chExt cx="504292" cy="451831"/>
          </a:xfrm>
        </p:grpSpPr>
        <p:cxnSp>
          <p:nvCxnSpPr>
            <p:cNvPr id="24" name="Straight Connector 23">
              <a:extLst>
                <a:ext uri="{FF2B5EF4-FFF2-40B4-BE49-F238E27FC236}">
                  <a16:creationId xmlns:a16="http://schemas.microsoft.com/office/drawing/2014/main" xmlns="" id="{51817066-19B2-1849-BAF8-A86247801B5F}"/>
                </a:ext>
              </a:extLst>
            </p:cNvPr>
            <p:cNvCxnSpPr>
              <a:cxnSpLocks/>
            </p:cNvCxnSpPr>
            <p:nvPr/>
          </p:nvCxnSpPr>
          <p:spPr>
            <a:xfrm rot="15342079" flipH="1" flipV="1">
              <a:off x="6246252" y="4411013"/>
              <a:ext cx="445522" cy="10697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E2439826-3E73-6A4F-B8B5-6EA763B88597}"/>
                </a:ext>
              </a:extLst>
            </p:cNvPr>
            <p:cNvCxnSpPr>
              <a:cxnSpLocks/>
            </p:cNvCxnSpPr>
            <p:nvPr/>
          </p:nvCxnSpPr>
          <p:spPr>
            <a:xfrm flipH="1" flipV="1">
              <a:off x="6472201" y="4686878"/>
              <a:ext cx="447619" cy="669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xmlns="" id="{EDD6A4E1-0B29-CD40-908F-39CA15904230}"/>
              </a:ext>
            </a:extLst>
          </p:cNvPr>
          <p:cNvGrpSpPr/>
          <p:nvPr/>
        </p:nvGrpSpPr>
        <p:grpSpPr>
          <a:xfrm rot="15684632">
            <a:off x="8765781" y="3978578"/>
            <a:ext cx="366309" cy="441611"/>
            <a:chOff x="8076669" y="4706959"/>
            <a:chExt cx="447619" cy="360943"/>
          </a:xfrm>
        </p:grpSpPr>
        <p:cxnSp>
          <p:nvCxnSpPr>
            <p:cNvPr id="27" name="Straight Connector 26">
              <a:extLst>
                <a:ext uri="{FF2B5EF4-FFF2-40B4-BE49-F238E27FC236}">
                  <a16:creationId xmlns:a16="http://schemas.microsoft.com/office/drawing/2014/main" xmlns="" id="{241DDC8E-154F-1244-AC3E-B74B8158BD5B}"/>
                </a:ext>
              </a:extLst>
            </p:cNvPr>
            <p:cNvCxnSpPr/>
            <p:nvPr/>
          </p:nvCxnSpPr>
          <p:spPr>
            <a:xfrm>
              <a:off x="8076669" y="4706959"/>
              <a:ext cx="0" cy="36094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A21C71CC-320F-8C44-9043-022077E4B4BA}"/>
                </a:ext>
              </a:extLst>
            </p:cNvPr>
            <p:cNvCxnSpPr>
              <a:cxnSpLocks/>
            </p:cNvCxnSpPr>
            <p:nvPr/>
          </p:nvCxnSpPr>
          <p:spPr>
            <a:xfrm flipH="1" flipV="1">
              <a:off x="8076669" y="5061212"/>
              <a:ext cx="447619" cy="669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xmlns="" id="{967136EA-E734-7749-9996-3F83B224E854}"/>
              </a:ext>
            </a:extLst>
          </p:cNvPr>
          <p:cNvSpPr txBox="1"/>
          <p:nvPr/>
        </p:nvSpPr>
        <p:spPr>
          <a:xfrm>
            <a:off x="165916" y="201116"/>
            <a:ext cx="957313" cy="461665"/>
          </a:xfrm>
          <a:prstGeom prst="rect">
            <a:avLst/>
          </a:prstGeom>
          <a:noFill/>
        </p:spPr>
        <p:txBody>
          <a:bodyPr wrap="none" rtlCol="0">
            <a:spAutoFit/>
          </a:bodyPr>
          <a:lstStyle/>
          <a:p>
            <a:r>
              <a:rPr lang="en-AU" sz="2400" dirty="0">
                <a:solidFill>
                  <a:srgbClr val="7030A0"/>
                </a:solidFill>
                <a:latin typeface="AGCanYouNotBold" panose="02000803000000000000" pitchFamily="2" charset="0"/>
                <a:ea typeface="AGCanYouNotBold" panose="02000803000000000000" pitchFamily="2" charset="0"/>
              </a:rPr>
              <a:t>RECAP</a:t>
            </a:r>
          </a:p>
        </p:txBody>
      </p:sp>
    </p:spTree>
    <p:extLst>
      <p:ext uri="{BB962C8B-B14F-4D97-AF65-F5344CB8AC3E}">
        <p14:creationId xmlns:p14="http://schemas.microsoft.com/office/powerpoint/2010/main" val="773308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67336"/>
            <a:ext cx="12192000" cy="6906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latin typeface="AGCanYouNotBold" panose="02000803000000000000" pitchFamily="2" charset="0"/>
              <a:ea typeface="AGCanYouNotBold" panose="02000803000000000000" pitchFamily="2" charset="0"/>
            </a:endParaRPr>
          </a:p>
        </p:txBody>
      </p:sp>
      <p:sp>
        <p:nvSpPr>
          <p:cNvPr id="3" name="Title 1">
            <a:extLst>
              <a:ext uri="{FF2B5EF4-FFF2-40B4-BE49-F238E27FC236}">
                <a16:creationId xmlns:a16="http://schemas.microsoft.com/office/drawing/2014/main" xmlns="" id="{D18DA3CD-286F-AD4F-8495-419779194789}"/>
              </a:ext>
            </a:extLst>
          </p:cNvPr>
          <p:cNvSpPr txBox="1">
            <a:spLocks/>
          </p:cNvSpPr>
          <p:nvPr/>
        </p:nvSpPr>
        <p:spPr>
          <a:xfrm>
            <a:off x="838198" y="-89175"/>
            <a:ext cx="10515600" cy="1325563"/>
          </a:xfrm>
          <a:prstGeom prst="rect">
            <a:avLst/>
          </a:prstGeom>
        </p:spPr>
        <p:txBody>
          <a:bodyPr vert="horz" lIns="91440" tIns="45720" rIns="91440" bIns="45720" rtlCol="0" anchor="b">
            <a:normAutofit/>
          </a:bodyPr>
          <a:lstStyle>
            <a:lvl1pPr algn="ctr" defTabSz="914377" rtl="0" eaLnBrk="1" latinLnBrk="0" hangingPunct="1">
              <a:lnSpc>
                <a:spcPct val="90000"/>
              </a:lnSpc>
              <a:spcBef>
                <a:spcPct val="0"/>
              </a:spcBef>
              <a:buNone/>
              <a:defRPr sz="6000" kern="1200">
                <a:solidFill>
                  <a:schemeClr val="tx1"/>
                </a:solidFill>
                <a:latin typeface="+mj-lt"/>
                <a:ea typeface="+mj-ea"/>
                <a:cs typeface="+mj-cs"/>
              </a:defRPr>
            </a:lvl1pPr>
          </a:lstStyle>
          <a:p>
            <a:r>
              <a:rPr lang="en-AU" dirty="0">
                <a:latin typeface="AGCanYouNotBold" panose="02000803000000000000" pitchFamily="2" charset="0"/>
                <a:ea typeface="AGCanYouNotBold" panose="02000803000000000000" pitchFamily="2" charset="0"/>
              </a:rPr>
              <a:t>Obtuse Angles</a:t>
            </a:r>
          </a:p>
        </p:txBody>
      </p:sp>
      <p:sp>
        <p:nvSpPr>
          <p:cNvPr id="5" name="Content Placeholder 2">
            <a:extLst>
              <a:ext uri="{FF2B5EF4-FFF2-40B4-BE49-F238E27FC236}">
                <a16:creationId xmlns:a16="http://schemas.microsoft.com/office/drawing/2014/main" xmlns="" id="{244305B6-E1AE-FE4A-BBA0-35479576FCC8}"/>
              </a:ext>
            </a:extLst>
          </p:cNvPr>
          <p:cNvSpPr txBox="1">
            <a:spLocks/>
          </p:cNvSpPr>
          <p:nvPr/>
        </p:nvSpPr>
        <p:spPr>
          <a:xfrm>
            <a:off x="2297122" y="1366646"/>
            <a:ext cx="7687237" cy="1540469"/>
          </a:xfrm>
          <a:prstGeom prst="rect">
            <a:avLst/>
          </a:prstGeom>
          <a:solidFill>
            <a:srgbClr val="EBE3D2"/>
          </a:solidFill>
          <a:ln w="28575">
            <a:solidFill>
              <a:srgbClr val="D1DFDA"/>
            </a:solidFill>
          </a:ln>
        </p:spPr>
        <p:txBody>
          <a:bodyPr vert="horz" lIns="91440" tIns="45720" rIns="91440" bIns="45720" rtlCol="0">
            <a:normAutofit/>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en-AU" dirty="0">
                <a:latin typeface="AGCanYouNotBold" panose="02000803000000000000" pitchFamily="2" charset="0"/>
                <a:ea typeface="AGCanYouNotBold" panose="02000803000000000000" pitchFamily="2" charset="0"/>
              </a:rPr>
              <a:t>Obtuse angles are larger than right angles. They are measured internally between two straight lines.</a:t>
            </a:r>
          </a:p>
          <a:p>
            <a:r>
              <a:rPr lang="en-AU" dirty="0">
                <a:latin typeface="AGCanYouNotBold" panose="02000803000000000000" pitchFamily="2" charset="0"/>
                <a:ea typeface="AGCanYouNotBold" panose="02000803000000000000" pitchFamily="2" charset="0"/>
              </a:rPr>
              <a:t>An obtuse angle is more than 90° but less than 180°.</a:t>
            </a:r>
          </a:p>
        </p:txBody>
      </p:sp>
      <p:cxnSp>
        <p:nvCxnSpPr>
          <p:cNvPr id="6" name="Straight Connector 5">
            <a:extLst>
              <a:ext uri="{FF2B5EF4-FFF2-40B4-BE49-F238E27FC236}">
                <a16:creationId xmlns:a16="http://schemas.microsoft.com/office/drawing/2014/main" xmlns="" id="{2B1AA1EF-16AE-BC4B-854A-FB4652EF622D}"/>
              </a:ext>
            </a:extLst>
          </p:cNvPr>
          <p:cNvCxnSpPr>
            <a:cxnSpLocks/>
          </p:cNvCxnSpPr>
          <p:nvPr/>
        </p:nvCxnSpPr>
        <p:spPr>
          <a:xfrm flipH="1">
            <a:off x="1048624" y="3984771"/>
            <a:ext cx="2105637" cy="285442"/>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7" name="Straight Connector 6">
            <a:extLst>
              <a:ext uri="{FF2B5EF4-FFF2-40B4-BE49-F238E27FC236}">
                <a16:creationId xmlns:a16="http://schemas.microsoft.com/office/drawing/2014/main" xmlns="" id="{C165F224-0A33-3B4A-AFF6-718A44A6C89A}"/>
              </a:ext>
            </a:extLst>
          </p:cNvPr>
          <p:cNvCxnSpPr>
            <a:cxnSpLocks/>
          </p:cNvCxnSpPr>
          <p:nvPr/>
        </p:nvCxnSpPr>
        <p:spPr>
          <a:xfrm flipH="1" flipV="1">
            <a:off x="3154261" y="3984771"/>
            <a:ext cx="390040" cy="1346362"/>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8" name="TextBox 7">
            <a:extLst>
              <a:ext uri="{FF2B5EF4-FFF2-40B4-BE49-F238E27FC236}">
                <a16:creationId xmlns:a16="http://schemas.microsoft.com/office/drawing/2014/main" xmlns="" id="{390E830C-3E40-8047-AE84-AB739BFF487E}"/>
              </a:ext>
            </a:extLst>
          </p:cNvPr>
          <p:cNvSpPr txBox="1"/>
          <p:nvPr/>
        </p:nvSpPr>
        <p:spPr>
          <a:xfrm>
            <a:off x="3412038" y="3064726"/>
            <a:ext cx="5671200" cy="461665"/>
          </a:xfrm>
          <a:prstGeom prst="rect">
            <a:avLst/>
          </a:prstGeom>
          <a:noFill/>
        </p:spPr>
        <p:txBody>
          <a:bodyPr wrap="square" rtlCol="0">
            <a:spAutoFit/>
          </a:bodyPr>
          <a:lstStyle/>
          <a:p>
            <a:pPr algn="ctr"/>
            <a:r>
              <a:rPr lang="en-AU" sz="2400" dirty="0">
                <a:latin typeface="AGCanYouNotBold" panose="02000803000000000000" pitchFamily="2" charset="0"/>
                <a:ea typeface="AGCanYouNotBold" panose="02000803000000000000" pitchFamily="2" charset="0"/>
              </a:rPr>
              <a:t>All the angles below are obtuse angles.</a:t>
            </a:r>
          </a:p>
        </p:txBody>
      </p:sp>
      <p:sp>
        <p:nvSpPr>
          <p:cNvPr id="9" name="Arc 8">
            <a:extLst>
              <a:ext uri="{FF2B5EF4-FFF2-40B4-BE49-F238E27FC236}">
                <a16:creationId xmlns:a16="http://schemas.microsoft.com/office/drawing/2014/main" xmlns="" id="{B4105B26-0708-1A45-B747-F34FE8C1C410}"/>
              </a:ext>
            </a:extLst>
          </p:cNvPr>
          <p:cNvSpPr/>
          <p:nvPr/>
        </p:nvSpPr>
        <p:spPr>
          <a:xfrm rot="9384205">
            <a:off x="2627487" y="3774976"/>
            <a:ext cx="665944" cy="640070"/>
          </a:xfrm>
          <a:prstGeom prst="arc">
            <a:avLst>
              <a:gd name="adj1" fmla="val 13935822"/>
              <a:gd name="adj2" fmla="val 1659638"/>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latin typeface="AGCanYouNotBold" panose="02000803000000000000" pitchFamily="2" charset="0"/>
              <a:ea typeface="AGCanYouNotBold" panose="02000803000000000000" pitchFamily="2" charset="0"/>
            </a:endParaRPr>
          </a:p>
        </p:txBody>
      </p:sp>
      <p:sp>
        <p:nvSpPr>
          <p:cNvPr id="10" name="TextBox 9">
            <a:extLst>
              <a:ext uri="{FF2B5EF4-FFF2-40B4-BE49-F238E27FC236}">
                <a16:creationId xmlns:a16="http://schemas.microsoft.com/office/drawing/2014/main" xmlns="" id="{31612636-E739-DC4D-818A-7992590D7CCA}"/>
              </a:ext>
            </a:extLst>
          </p:cNvPr>
          <p:cNvSpPr txBox="1"/>
          <p:nvPr/>
        </p:nvSpPr>
        <p:spPr>
          <a:xfrm>
            <a:off x="2660361" y="4009912"/>
            <a:ext cx="1275126" cy="369332"/>
          </a:xfrm>
          <a:prstGeom prst="rect">
            <a:avLst/>
          </a:prstGeom>
          <a:noFill/>
        </p:spPr>
        <p:txBody>
          <a:bodyPr wrap="square" rtlCol="0">
            <a:spAutoFit/>
          </a:bodyPr>
          <a:lstStyle/>
          <a:p>
            <a:r>
              <a:rPr lang="en-AU" dirty="0">
                <a:solidFill>
                  <a:srgbClr val="00B050"/>
                </a:solidFill>
                <a:latin typeface="AGCanYouNotBold" panose="02000803000000000000" pitchFamily="2" charset="0"/>
                <a:ea typeface="AGCanYouNotBold" panose="02000803000000000000" pitchFamily="2" charset="0"/>
              </a:rPr>
              <a:t>100°</a:t>
            </a:r>
          </a:p>
        </p:txBody>
      </p:sp>
      <p:cxnSp>
        <p:nvCxnSpPr>
          <p:cNvPr id="11" name="Straight Connector 10">
            <a:extLst>
              <a:ext uri="{FF2B5EF4-FFF2-40B4-BE49-F238E27FC236}">
                <a16:creationId xmlns:a16="http://schemas.microsoft.com/office/drawing/2014/main" xmlns="" id="{929554D5-37D5-C94E-B48A-C6C537755F71}"/>
              </a:ext>
            </a:extLst>
          </p:cNvPr>
          <p:cNvCxnSpPr>
            <a:cxnSpLocks/>
          </p:cNvCxnSpPr>
          <p:nvPr/>
        </p:nvCxnSpPr>
        <p:spPr>
          <a:xfrm flipH="1">
            <a:off x="5615295" y="4202967"/>
            <a:ext cx="1316193" cy="807139"/>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a:extLst>
              <a:ext uri="{FF2B5EF4-FFF2-40B4-BE49-F238E27FC236}">
                <a16:creationId xmlns:a16="http://schemas.microsoft.com/office/drawing/2014/main" xmlns="" id="{DBBEC5E5-9B85-CB4E-AE40-29B97E77E3C9}"/>
              </a:ext>
            </a:extLst>
          </p:cNvPr>
          <p:cNvCxnSpPr>
            <a:cxnSpLocks/>
          </p:cNvCxnSpPr>
          <p:nvPr/>
        </p:nvCxnSpPr>
        <p:spPr>
          <a:xfrm flipH="1" flipV="1">
            <a:off x="4171251" y="4270213"/>
            <a:ext cx="1449629" cy="739893"/>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13" name="TextBox 12">
            <a:extLst>
              <a:ext uri="{FF2B5EF4-FFF2-40B4-BE49-F238E27FC236}">
                <a16:creationId xmlns:a16="http://schemas.microsoft.com/office/drawing/2014/main" xmlns="" id="{8311AA2A-48FE-174C-B401-42A78DA3B010}"/>
              </a:ext>
            </a:extLst>
          </p:cNvPr>
          <p:cNvSpPr txBox="1"/>
          <p:nvPr/>
        </p:nvSpPr>
        <p:spPr>
          <a:xfrm>
            <a:off x="5329339" y="4599228"/>
            <a:ext cx="1275126" cy="369332"/>
          </a:xfrm>
          <a:prstGeom prst="rect">
            <a:avLst/>
          </a:prstGeom>
          <a:noFill/>
        </p:spPr>
        <p:txBody>
          <a:bodyPr wrap="square" rtlCol="0">
            <a:spAutoFit/>
          </a:bodyPr>
          <a:lstStyle/>
          <a:p>
            <a:r>
              <a:rPr lang="en-AU" dirty="0">
                <a:solidFill>
                  <a:srgbClr val="00B050"/>
                </a:solidFill>
                <a:latin typeface="AGCanYouNotBold" panose="02000803000000000000" pitchFamily="2" charset="0"/>
                <a:ea typeface="AGCanYouNotBold" panose="02000803000000000000" pitchFamily="2" charset="0"/>
              </a:rPr>
              <a:t>120°</a:t>
            </a:r>
          </a:p>
        </p:txBody>
      </p:sp>
      <p:sp>
        <p:nvSpPr>
          <p:cNvPr id="14" name="Arc 13">
            <a:extLst>
              <a:ext uri="{FF2B5EF4-FFF2-40B4-BE49-F238E27FC236}">
                <a16:creationId xmlns:a16="http://schemas.microsoft.com/office/drawing/2014/main" xmlns="" id="{5713A0AD-6FD1-024D-B7A8-10BF76FDB53D}"/>
              </a:ext>
            </a:extLst>
          </p:cNvPr>
          <p:cNvSpPr/>
          <p:nvPr/>
        </p:nvSpPr>
        <p:spPr>
          <a:xfrm rot="19065441">
            <a:off x="5325874" y="4572272"/>
            <a:ext cx="647020" cy="749282"/>
          </a:xfrm>
          <a:prstGeom prst="arc">
            <a:avLst>
              <a:gd name="adj1" fmla="val 14214732"/>
              <a:gd name="adj2" fmla="val 1136631"/>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latin typeface="AGCanYouNotBold" panose="02000803000000000000" pitchFamily="2" charset="0"/>
              <a:ea typeface="AGCanYouNotBold" panose="02000803000000000000" pitchFamily="2" charset="0"/>
            </a:endParaRPr>
          </a:p>
        </p:txBody>
      </p:sp>
      <p:cxnSp>
        <p:nvCxnSpPr>
          <p:cNvPr id="15" name="Straight Connector 14">
            <a:extLst>
              <a:ext uri="{FF2B5EF4-FFF2-40B4-BE49-F238E27FC236}">
                <a16:creationId xmlns:a16="http://schemas.microsoft.com/office/drawing/2014/main" xmlns="" id="{A9AA8B72-5547-B643-B58F-C13D1BA4CACE}"/>
              </a:ext>
            </a:extLst>
          </p:cNvPr>
          <p:cNvCxnSpPr>
            <a:cxnSpLocks/>
          </p:cNvCxnSpPr>
          <p:nvPr/>
        </p:nvCxnSpPr>
        <p:spPr>
          <a:xfrm flipH="1">
            <a:off x="8136703" y="3811522"/>
            <a:ext cx="1515012" cy="92695"/>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6" name="Straight Connector 15">
            <a:extLst>
              <a:ext uri="{FF2B5EF4-FFF2-40B4-BE49-F238E27FC236}">
                <a16:creationId xmlns:a16="http://schemas.microsoft.com/office/drawing/2014/main" xmlns="" id="{E8389DA4-EEE5-DB45-9260-B464D10D6D96}"/>
              </a:ext>
            </a:extLst>
          </p:cNvPr>
          <p:cNvCxnSpPr>
            <a:cxnSpLocks/>
          </p:cNvCxnSpPr>
          <p:nvPr/>
        </p:nvCxnSpPr>
        <p:spPr>
          <a:xfrm flipH="1">
            <a:off x="7801141" y="3900883"/>
            <a:ext cx="335562" cy="143025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17" name="TextBox 16">
            <a:extLst>
              <a:ext uri="{FF2B5EF4-FFF2-40B4-BE49-F238E27FC236}">
                <a16:creationId xmlns:a16="http://schemas.microsoft.com/office/drawing/2014/main" xmlns="" id="{2DBF9EBF-7B8D-5F40-9BCC-6FECF373B358}"/>
              </a:ext>
            </a:extLst>
          </p:cNvPr>
          <p:cNvSpPr txBox="1"/>
          <p:nvPr/>
        </p:nvSpPr>
        <p:spPr>
          <a:xfrm rot="21245290">
            <a:off x="8028523" y="3866590"/>
            <a:ext cx="1275126" cy="369332"/>
          </a:xfrm>
          <a:prstGeom prst="rect">
            <a:avLst/>
          </a:prstGeom>
          <a:noFill/>
        </p:spPr>
        <p:txBody>
          <a:bodyPr wrap="square" rtlCol="0">
            <a:spAutoFit/>
          </a:bodyPr>
          <a:lstStyle/>
          <a:p>
            <a:r>
              <a:rPr lang="en-AU" dirty="0">
                <a:solidFill>
                  <a:srgbClr val="00B050"/>
                </a:solidFill>
                <a:latin typeface="AGCanYouNotBold" panose="02000803000000000000" pitchFamily="2" charset="0"/>
                <a:ea typeface="AGCanYouNotBold" panose="02000803000000000000" pitchFamily="2" charset="0"/>
              </a:rPr>
              <a:t>105°</a:t>
            </a:r>
          </a:p>
        </p:txBody>
      </p:sp>
      <p:sp>
        <p:nvSpPr>
          <p:cNvPr id="18" name="Arc 17">
            <a:extLst>
              <a:ext uri="{FF2B5EF4-FFF2-40B4-BE49-F238E27FC236}">
                <a16:creationId xmlns:a16="http://schemas.microsoft.com/office/drawing/2014/main" xmlns="" id="{61CCB979-E995-0745-AE64-FD489D6DE906}"/>
              </a:ext>
            </a:extLst>
          </p:cNvPr>
          <p:cNvSpPr/>
          <p:nvPr/>
        </p:nvSpPr>
        <p:spPr>
          <a:xfrm rot="3504185">
            <a:off x="7733811" y="3531586"/>
            <a:ext cx="867509" cy="792362"/>
          </a:xfrm>
          <a:prstGeom prst="arc">
            <a:avLst>
              <a:gd name="adj1" fmla="val 17749628"/>
              <a:gd name="adj2" fmla="val 2980035"/>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latin typeface="AGCanYouNotBold" panose="02000803000000000000" pitchFamily="2" charset="0"/>
              <a:ea typeface="AGCanYouNotBold" panose="02000803000000000000" pitchFamily="2" charset="0"/>
            </a:endParaRPr>
          </a:p>
        </p:txBody>
      </p:sp>
      <p:cxnSp>
        <p:nvCxnSpPr>
          <p:cNvPr id="19" name="Straight Connector 18">
            <a:extLst>
              <a:ext uri="{FF2B5EF4-FFF2-40B4-BE49-F238E27FC236}">
                <a16:creationId xmlns:a16="http://schemas.microsoft.com/office/drawing/2014/main" xmlns="" id="{41A4DC4D-B872-A747-ABAF-60230412D5C3}"/>
              </a:ext>
            </a:extLst>
          </p:cNvPr>
          <p:cNvCxnSpPr>
            <a:cxnSpLocks/>
          </p:cNvCxnSpPr>
          <p:nvPr/>
        </p:nvCxnSpPr>
        <p:spPr>
          <a:xfrm flipH="1" flipV="1">
            <a:off x="10575906" y="3573464"/>
            <a:ext cx="176867" cy="854899"/>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a:extLst>
              <a:ext uri="{FF2B5EF4-FFF2-40B4-BE49-F238E27FC236}">
                <a16:creationId xmlns:a16="http://schemas.microsoft.com/office/drawing/2014/main" xmlns="" id="{770508FE-2330-F541-9438-0C6298CA4694}"/>
              </a:ext>
            </a:extLst>
          </p:cNvPr>
          <p:cNvCxnSpPr>
            <a:cxnSpLocks/>
          </p:cNvCxnSpPr>
          <p:nvPr/>
        </p:nvCxnSpPr>
        <p:spPr>
          <a:xfrm flipH="1">
            <a:off x="10337523" y="4418412"/>
            <a:ext cx="412382" cy="1137047"/>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1" name="TextBox 20">
            <a:extLst>
              <a:ext uri="{FF2B5EF4-FFF2-40B4-BE49-F238E27FC236}">
                <a16:creationId xmlns:a16="http://schemas.microsoft.com/office/drawing/2014/main" xmlns="" id="{F704ADBE-7CE9-0347-AD4D-D928AD227A08}"/>
              </a:ext>
            </a:extLst>
          </p:cNvPr>
          <p:cNvSpPr txBox="1"/>
          <p:nvPr/>
        </p:nvSpPr>
        <p:spPr>
          <a:xfrm>
            <a:off x="10169743" y="4257010"/>
            <a:ext cx="1275126" cy="369332"/>
          </a:xfrm>
          <a:prstGeom prst="rect">
            <a:avLst/>
          </a:prstGeom>
          <a:noFill/>
        </p:spPr>
        <p:txBody>
          <a:bodyPr wrap="square" rtlCol="0">
            <a:spAutoFit/>
          </a:bodyPr>
          <a:lstStyle/>
          <a:p>
            <a:r>
              <a:rPr lang="en-AU" dirty="0">
                <a:solidFill>
                  <a:srgbClr val="00B050"/>
                </a:solidFill>
                <a:latin typeface="AGCanYouNotBold" panose="02000803000000000000" pitchFamily="2" charset="0"/>
                <a:ea typeface="AGCanYouNotBold" panose="02000803000000000000" pitchFamily="2" charset="0"/>
              </a:rPr>
              <a:t>150°</a:t>
            </a:r>
          </a:p>
        </p:txBody>
      </p:sp>
      <p:sp>
        <p:nvSpPr>
          <p:cNvPr id="22" name="Arc 21">
            <a:extLst>
              <a:ext uri="{FF2B5EF4-FFF2-40B4-BE49-F238E27FC236}">
                <a16:creationId xmlns:a16="http://schemas.microsoft.com/office/drawing/2014/main" xmlns="" id="{43EC432A-90CB-2740-B6D4-E0B8A86F9FD6}"/>
              </a:ext>
            </a:extLst>
          </p:cNvPr>
          <p:cNvSpPr/>
          <p:nvPr/>
        </p:nvSpPr>
        <p:spPr>
          <a:xfrm rot="12815844">
            <a:off x="10142477" y="3873210"/>
            <a:ext cx="1372134" cy="1263169"/>
          </a:xfrm>
          <a:prstGeom prst="arc">
            <a:avLst>
              <a:gd name="adj1" fmla="val 15917580"/>
              <a:gd name="adj2" fmla="val 2402962"/>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latin typeface="AGCanYouNotBold" panose="02000803000000000000" pitchFamily="2" charset="0"/>
              <a:ea typeface="AGCanYouNotBold" panose="02000803000000000000" pitchFamily="2" charset="0"/>
            </a:endParaRPr>
          </a:p>
        </p:txBody>
      </p:sp>
      <p:sp>
        <p:nvSpPr>
          <p:cNvPr id="23" name="TextBox 22">
            <a:extLst>
              <a:ext uri="{FF2B5EF4-FFF2-40B4-BE49-F238E27FC236}">
                <a16:creationId xmlns:a16="http://schemas.microsoft.com/office/drawing/2014/main" xmlns="" id="{D0F6BEEA-A96D-354A-9631-F32EB15BE1B5}"/>
              </a:ext>
            </a:extLst>
          </p:cNvPr>
          <p:cNvSpPr txBox="1"/>
          <p:nvPr/>
        </p:nvSpPr>
        <p:spPr>
          <a:xfrm>
            <a:off x="165916" y="201116"/>
            <a:ext cx="957313" cy="461665"/>
          </a:xfrm>
          <a:prstGeom prst="rect">
            <a:avLst/>
          </a:prstGeom>
          <a:noFill/>
        </p:spPr>
        <p:txBody>
          <a:bodyPr wrap="none" rtlCol="0">
            <a:spAutoFit/>
          </a:bodyPr>
          <a:lstStyle/>
          <a:p>
            <a:r>
              <a:rPr lang="en-AU" sz="2400" dirty="0">
                <a:solidFill>
                  <a:srgbClr val="7030A0"/>
                </a:solidFill>
                <a:latin typeface="AGCanYouNotBold" panose="02000803000000000000" pitchFamily="2" charset="0"/>
                <a:ea typeface="AGCanYouNotBold" panose="02000803000000000000" pitchFamily="2" charset="0"/>
              </a:rPr>
              <a:t>RECAP</a:t>
            </a:r>
          </a:p>
        </p:txBody>
      </p:sp>
    </p:spTree>
    <p:extLst>
      <p:ext uri="{BB962C8B-B14F-4D97-AF65-F5344CB8AC3E}">
        <p14:creationId xmlns:p14="http://schemas.microsoft.com/office/powerpoint/2010/main" val="426087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67336"/>
            <a:ext cx="12192000" cy="6906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latin typeface="AGCanYouNotBold" panose="02000803000000000000" pitchFamily="2" charset="0"/>
              <a:ea typeface="AGCanYouNotBold" panose="02000803000000000000" pitchFamily="2" charset="0"/>
            </a:endParaRPr>
          </a:p>
        </p:txBody>
      </p:sp>
      <p:sp>
        <p:nvSpPr>
          <p:cNvPr id="3" name="Title 1">
            <a:extLst>
              <a:ext uri="{FF2B5EF4-FFF2-40B4-BE49-F238E27FC236}">
                <a16:creationId xmlns:a16="http://schemas.microsoft.com/office/drawing/2014/main" xmlns="" id="{EF1D01A0-DE36-474E-8D72-08F5DF3022F0}"/>
              </a:ext>
            </a:extLst>
          </p:cNvPr>
          <p:cNvSpPr txBox="1">
            <a:spLocks/>
          </p:cNvSpPr>
          <p:nvPr/>
        </p:nvSpPr>
        <p:spPr>
          <a:xfrm>
            <a:off x="813616" y="17634"/>
            <a:ext cx="10515600" cy="1325563"/>
          </a:xfrm>
          <a:prstGeom prst="rect">
            <a:avLst/>
          </a:prstGeom>
        </p:spPr>
        <p:txBody>
          <a:bodyPr vert="horz" lIns="91440" tIns="45720" rIns="91440" bIns="45720" rtlCol="0" anchor="b">
            <a:normAutofit/>
          </a:bodyPr>
          <a:lstStyle>
            <a:lvl1pPr algn="ctr" defTabSz="914377" rtl="0" eaLnBrk="1" latinLnBrk="0" hangingPunct="1">
              <a:lnSpc>
                <a:spcPct val="90000"/>
              </a:lnSpc>
              <a:spcBef>
                <a:spcPct val="0"/>
              </a:spcBef>
              <a:buNone/>
              <a:defRPr sz="6000" kern="1200">
                <a:solidFill>
                  <a:schemeClr val="tx1"/>
                </a:solidFill>
                <a:latin typeface="+mj-lt"/>
                <a:ea typeface="+mj-ea"/>
                <a:cs typeface="+mj-cs"/>
              </a:defRPr>
            </a:lvl1pPr>
          </a:lstStyle>
          <a:p>
            <a:r>
              <a:rPr lang="en-AU" dirty="0">
                <a:latin typeface="AGCanYouNotBold" panose="02000803000000000000" pitchFamily="2" charset="0"/>
                <a:ea typeface="AGCanYouNotBold" panose="02000803000000000000" pitchFamily="2" charset="0"/>
              </a:rPr>
              <a:t>Straight Angles</a:t>
            </a:r>
          </a:p>
        </p:txBody>
      </p:sp>
      <p:sp>
        <p:nvSpPr>
          <p:cNvPr id="5" name="Content Placeholder 2">
            <a:extLst>
              <a:ext uri="{FF2B5EF4-FFF2-40B4-BE49-F238E27FC236}">
                <a16:creationId xmlns:a16="http://schemas.microsoft.com/office/drawing/2014/main" xmlns="" id="{E1EEFE92-6940-B740-BE00-97B7CABFBA53}"/>
              </a:ext>
            </a:extLst>
          </p:cNvPr>
          <p:cNvSpPr txBox="1">
            <a:spLocks/>
          </p:cNvSpPr>
          <p:nvPr/>
        </p:nvSpPr>
        <p:spPr>
          <a:xfrm>
            <a:off x="2482505" y="1483161"/>
            <a:ext cx="7226985" cy="1068577"/>
          </a:xfrm>
          <a:prstGeom prst="rect">
            <a:avLst/>
          </a:prstGeom>
          <a:solidFill>
            <a:srgbClr val="EBE3D2"/>
          </a:solidFill>
          <a:ln w="28575">
            <a:solidFill>
              <a:srgbClr val="D1DFDA"/>
            </a:solidFill>
          </a:ln>
        </p:spPr>
        <p:txBody>
          <a:bodyPr vert="horz" lIns="91440" tIns="45720" rIns="91440" bIns="45720" rtlCol="0">
            <a:normAutofit/>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dirty="0">
                <a:latin typeface="AGCanYouNotBold" panose="02000803000000000000" pitchFamily="2" charset="0"/>
                <a:ea typeface="AGCanYouNotBold" panose="02000803000000000000" pitchFamily="2" charset="0"/>
              </a:rPr>
              <a:t>A straight angle looks like one straight line.</a:t>
            </a:r>
          </a:p>
          <a:p>
            <a:r>
              <a:rPr lang="en-AU" dirty="0">
                <a:latin typeface="AGCanYouNotBold" panose="02000803000000000000" pitchFamily="2" charset="0"/>
                <a:ea typeface="AGCanYouNotBold" panose="02000803000000000000" pitchFamily="2" charset="0"/>
              </a:rPr>
              <a:t>A straight angle is equal to 180°.</a:t>
            </a:r>
          </a:p>
        </p:txBody>
      </p:sp>
      <p:cxnSp>
        <p:nvCxnSpPr>
          <p:cNvPr id="6" name="Straight Connector 5">
            <a:extLst>
              <a:ext uri="{FF2B5EF4-FFF2-40B4-BE49-F238E27FC236}">
                <a16:creationId xmlns:a16="http://schemas.microsoft.com/office/drawing/2014/main" xmlns="" id="{83DE8CB2-C8D3-5C46-A385-751D64E5E289}"/>
              </a:ext>
            </a:extLst>
          </p:cNvPr>
          <p:cNvCxnSpPr>
            <a:cxnSpLocks/>
          </p:cNvCxnSpPr>
          <p:nvPr/>
        </p:nvCxnSpPr>
        <p:spPr>
          <a:xfrm flipH="1">
            <a:off x="1328640" y="4086803"/>
            <a:ext cx="2401296" cy="879249"/>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7" name="TextBox 6">
            <a:extLst>
              <a:ext uri="{FF2B5EF4-FFF2-40B4-BE49-F238E27FC236}">
                <a16:creationId xmlns:a16="http://schemas.microsoft.com/office/drawing/2014/main" xmlns="" id="{07E7EA62-EAB3-7247-A025-0C6769008FEC}"/>
              </a:ext>
            </a:extLst>
          </p:cNvPr>
          <p:cNvSpPr txBox="1"/>
          <p:nvPr/>
        </p:nvSpPr>
        <p:spPr>
          <a:xfrm>
            <a:off x="3330516" y="2724448"/>
            <a:ext cx="5748286" cy="461665"/>
          </a:xfrm>
          <a:prstGeom prst="rect">
            <a:avLst/>
          </a:prstGeom>
          <a:noFill/>
        </p:spPr>
        <p:txBody>
          <a:bodyPr wrap="square" rtlCol="0">
            <a:spAutoFit/>
          </a:bodyPr>
          <a:lstStyle/>
          <a:p>
            <a:pPr algn="ctr"/>
            <a:r>
              <a:rPr lang="en-AU" sz="2400" dirty="0">
                <a:latin typeface="AGCanYouNotBold" panose="02000803000000000000" pitchFamily="2" charset="0"/>
                <a:ea typeface="AGCanYouNotBold" panose="02000803000000000000" pitchFamily="2" charset="0"/>
              </a:rPr>
              <a:t>All the angles below are straight angles.</a:t>
            </a:r>
          </a:p>
        </p:txBody>
      </p:sp>
      <p:sp>
        <p:nvSpPr>
          <p:cNvPr id="8" name="Arc 7">
            <a:extLst>
              <a:ext uri="{FF2B5EF4-FFF2-40B4-BE49-F238E27FC236}">
                <a16:creationId xmlns:a16="http://schemas.microsoft.com/office/drawing/2014/main" xmlns="" id="{5592310A-CF40-1B4C-A7C3-2762E2B4B596}"/>
              </a:ext>
            </a:extLst>
          </p:cNvPr>
          <p:cNvSpPr/>
          <p:nvPr/>
        </p:nvSpPr>
        <p:spPr>
          <a:xfrm rot="18016632">
            <a:off x="2138628" y="4158970"/>
            <a:ext cx="665944" cy="665329"/>
          </a:xfrm>
          <a:prstGeom prst="arc">
            <a:avLst>
              <a:gd name="adj1" fmla="val 12764854"/>
              <a:gd name="adj2" fmla="val 2915589"/>
            </a:avLst>
          </a:prstGeom>
          <a:ln w="12700">
            <a:solidFill>
              <a:srgbClr val="33CC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latin typeface="AGCanYouNotBold" panose="02000803000000000000" pitchFamily="2" charset="0"/>
              <a:ea typeface="AGCanYouNotBold" panose="02000803000000000000" pitchFamily="2" charset="0"/>
            </a:endParaRPr>
          </a:p>
        </p:txBody>
      </p:sp>
      <p:sp>
        <p:nvSpPr>
          <p:cNvPr id="9" name="TextBox 8">
            <a:extLst>
              <a:ext uri="{FF2B5EF4-FFF2-40B4-BE49-F238E27FC236}">
                <a16:creationId xmlns:a16="http://schemas.microsoft.com/office/drawing/2014/main" xmlns="" id="{803757EB-2089-E947-AE90-CCA76BBB6C35}"/>
              </a:ext>
            </a:extLst>
          </p:cNvPr>
          <p:cNvSpPr txBox="1"/>
          <p:nvPr/>
        </p:nvSpPr>
        <p:spPr>
          <a:xfrm rot="20391440">
            <a:off x="2118851" y="4104649"/>
            <a:ext cx="1275126" cy="369332"/>
          </a:xfrm>
          <a:prstGeom prst="rect">
            <a:avLst/>
          </a:prstGeom>
          <a:noFill/>
        </p:spPr>
        <p:txBody>
          <a:bodyPr wrap="square" rtlCol="0">
            <a:spAutoFit/>
          </a:bodyPr>
          <a:lstStyle/>
          <a:p>
            <a:r>
              <a:rPr lang="en-AU" dirty="0">
                <a:solidFill>
                  <a:srgbClr val="33CCCC"/>
                </a:solidFill>
                <a:latin typeface="AGCanYouNotBold" panose="02000803000000000000" pitchFamily="2" charset="0"/>
                <a:ea typeface="AGCanYouNotBold" panose="02000803000000000000" pitchFamily="2" charset="0"/>
              </a:rPr>
              <a:t>180°</a:t>
            </a:r>
          </a:p>
        </p:txBody>
      </p:sp>
      <p:cxnSp>
        <p:nvCxnSpPr>
          <p:cNvPr id="10" name="Straight Connector 9">
            <a:extLst>
              <a:ext uri="{FF2B5EF4-FFF2-40B4-BE49-F238E27FC236}">
                <a16:creationId xmlns:a16="http://schemas.microsoft.com/office/drawing/2014/main" xmlns="" id="{958F8DF8-BA96-6F43-9517-8D2895BBDC69}"/>
              </a:ext>
            </a:extLst>
          </p:cNvPr>
          <p:cNvCxnSpPr>
            <a:cxnSpLocks/>
          </p:cNvCxnSpPr>
          <p:nvPr/>
        </p:nvCxnSpPr>
        <p:spPr>
          <a:xfrm flipH="1">
            <a:off x="6071416" y="4405466"/>
            <a:ext cx="2847366" cy="7290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11" name="TextBox 10">
            <a:extLst>
              <a:ext uri="{FF2B5EF4-FFF2-40B4-BE49-F238E27FC236}">
                <a16:creationId xmlns:a16="http://schemas.microsoft.com/office/drawing/2014/main" xmlns="" id="{BA5A362C-A7CD-1E4B-9E54-0DE6479652CA}"/>
              </a:ext>
            </a:extLst>
          </p:cNvPr>
          <p:cNvSpPr txBox="1"/>
          <p:nvPr/>
        </p:nvSpPr>
        <p:spPr>
          <a:xfrm>
            <a:off x="7228439" y="4416753"/>
            <a:ext cx="1275126" cy="369332"/>
          </a:xfrm>
          <a:prstGeom prst="rect">
            <a:avLst/>
          </a:prstGeom>
          <a:noFill/>
        </p:spPr>
        <p:txBody>
          <a:bodyPr wrap="square" rtlCol="0">
            <a:spAutoFit/>
          </a:bodyPr>
          <a:lstStyle/>
          <a:p>
            <a:r>
              <a:rPr lang="en-AU" dirty="0">
                <a:solidFill>
                  <a:srgbClr val="33CCCC"/>
                </a:solidFill>
                <a:latin typeface="AGCanYouNotBold" panose="02000803000000000000" pitchFamily="2" charset="0"/>
                <a:ea typeface="AGCanYouNotBold" panose="02000803000000000000" pitchFamily="2" charset="0"/>
              </a:rPr>
              <a:t>180°</a:t>
            </a:r>
          </a:p>
        </p:txBody>
      </p:sp>
      <p:cxnSp>
        <p:nvCxnSpPr>
          <p:cNvPr id="12" name="Straight Connector 11">
            <a:extLst>
              <a:ext uri="{FF2B5EF4-FFF2-40B4-BE49-F238E27FC236}">
                <a16:creationId xmlns:a16="http://schemas.microsoft.com/office/drawing/2014/main" xmlns="" id="{4AB1FD28-08AE-DD4A-BC0A-6C34908BA92A}"/>
              </a:ext>
            </a:extLst>
          </p:cNvPr>
          <p:cNvCxnSpPr>
            <a:cxnSpLocks/>
          </p:cNvCxnSpPr>
          <p:nvPr/>
        </p:nvCxnSpPr>
        <p:spPr>
          <a:xfrm>
            <a:off x="4767459" y="3976382"/>
            <a:ext cx="74245" cy="1631404"/>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13" name="TextBox 12">
            <a:extLst>
              <a:ext uri="{FF2B5EF4-FFF2-40B4-BE49-F238E27FC236}">
                <a16:creationId xmlns:a16="http://schemas.microsoft.com/office/drawing/2014/main" xmlns="" id="{2727C048-E2E3-714F-AD81-FC94E34246D0}"/>
              </a:ext>
            </a:extLst>
          </p:cNvPr>
          <p:cNvSpPr txBox="1"/>
          <p:nvPr/>
        </p:nvSpPr>
        <p:spPr>
          <a:xfrm rot="5238302">
            <a:off x="4344218" y="4987302"/>
            <a:ext cx="1275126" cy="369332"/>
          </a:xfrm>
          <a:prstGeom prst="rect">
            <a:avLst/>
          </a:prstGeom>
          <a:noFill/>
        </p:spPr>
        <p:txBody>
          <a:bodyPr wrap="square" rtlCol="0">
            <a:spAutoFit/>
          </a:bodyPr>
          <a:lstStyle/>
          <a:p>
            <a:r>
              <a:rPr lang="en-AU" dirty="0">
                <a:solidFill>
                  <a:srgbClr val="33CCCC"/>
                </a:solidFill>
                <a:latin typeface="AGCanYouNotBold" panose="02000803000000000000" pitchFamily="2" charset="0"/>
                <a:ea typeface="AGCanYouNotBold" panose="02000803000000000000" pitchFamily="2" charset="0"/>
              </a:rPr>
              <a:t>180°</a:t>
            </a:r>
          </a:p>
        </p:txBody>
      </p:sp>
      <p:cxnSp>
        <p:nvCxnSpPr>
          <p:cNvPr id="14" name="Straight Connector 13">
            <a:extLst>
              <a:ext uri="{FF2B5EF4-FFF2-40B4-BE49-F238E27FC236}">
                <a16:creationId xmlns:a16="http://schemas.microsoft.com/office/drawing/2014/main" xmlns="" id="{3145F51A-91CD-7749-B260-B3CA83DDD1CC}"/>
              </a:ext>
            </a:extLst>
          </p:cNvPr>
          <p:cNvCxnSpPr>
            <a:cxnSpLocks/>
          </p:cNvCxnSpPr>
          <p:nvPr/>
        </p:nvCxnSpPr>
        <p:spPr>
          <a:xfrm flipH="1">
            <a:off x="9670959" y="3980576"/>
            <a:ext cx="1185135" cy="1631404"/>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15" name="TextBox 14">
            <a:extLst>
              <a:ext uri="{FF2B5EF4-FFF2-40B4-BE49-F238E27FC236}">
                <a16:creationId xmlns:a16="http://schemas.microsoft.com/office/drawing/2014/main" xmlns="" id="{9157421B-9D03-2B44-9D21-B71D630CF803}"/>
              </a:ext>
            </a:extLst>
          </p:cNvPr>
          <p:cNvSpPr txBox="1"/>
          <p:nvPr/>
        </p:nvSpPr>
        <p:spPr>
          <a:xfrm rot="18397421">
            <a:off x="9689982" y="4293708"/>
            <a:ext cx="1275126" cy="369332"/>
          </a:xfrm>
          <a:prstGeom prst="rect">
            <a:avLst/>
          </a:prstGeom>
          <a:noFill/>
        </p:spPr>
        <p:txBody>
          <a:bodyPr wrap="square" rtlCol="0">
            <a:spAutoFit/>
          </a:bodyPr>
          <a:lstStyle/>
          <a:p>
            <a:r>
              <a:rPr lang="en-AU" dirty="0">
                <a:solidFill>
                  <a:srgbClr val="33CCCC"/>
                </a:solidFill>
                <a:latin typeface="AGCanYouNotBold" panose="02000803000000000000" pitchFamily="2" charset="0"/>
                <a:ea typeface="AGCanYouNotBold" panose="02000803000000000000" pitchFamily="2" charset="0"/>
              </a:rPr>
              <a:t>180°</a:t>
            </a:r>
          </a:p>
        </p:txBody>
      </p:sp>
      <p:sp>
        <p:nvSpPr>
          <p:cNvPr id="16" name="Arc 15">
            <a:extLst>
              <a:ext uri="{FF2B5EF4-FFF2-40B4-BE49-F238E27FC236}">
                <a16:creationId xmlns:a16="http://schemas.microsoft.com/office/drawing/2014/main" xmlns="" id="{A3B3F72E-86D8-3E41-9518-B3607D56B94E}"/>
              </a:ext>
            </a:extLst>
          </p:cNvPr>
          <p:cNvSpPr/>
          <p:nvPr/>
        </p:nvSpPr>
        <p:spPr>
          <a:xfrm rot="8210914">
            <a:off x="7172268" y="4164849"/>
            <a:ext cx="665944" cy="665329"/>
          </a:xfrm>
          <a:prstGeom prst="arc">
            <a:avLst>
              <a:gd name="adj1" fmla="val 12780117"/>
              <a:gd name="adj2" fmla="val 2915589"/>
            </a:avLst>
          </a:prstGeom>
          <a:ln w="12700">
            <a:solidFill>
              <a:srgbClr val="33CC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latin typeface="AGCanYouNotBold" panose="02000803000000000000" pitchFamily="2" charset="0"/>
              <a:ea typeface="AGCanYouNotBold" panose="02000803000000000000" pitchFamily="2" charset="0"/>
            </a:endParaRPr>
          </a:p>
        </p:txBody>
      </p:sp>
      <p:sp>
        <p:nvSpPr>
          <p:cNvPr id="17" name="Arc 16">
            <a:extLst>
              <a:ext uri="{FF2B5EF4-FFF2-40B4-BE49-F238E27FC236}">
                <a16:creationId xmlns:a16="http://schemas.microsoft.com/office/drawing/2014/main" xmlns="" id="{BB349F77-31C5-B44A-A9AD-524E37BF03C6}"/>
              </a:ext>
            </a:extLst>
          </p:cNvPr>
          <p:cNvSpPr/>
          <p:nvPr/>
        </p:nvSpPr>
        <p:spPr>
          <a:xfrm rot="2851225">
            <a:off x="4516055" y="4486716"/>
            <a:ext cx="665944" cy="665329"/>
          </a:xfrm>
          <a:prstGeom prst="arc">
            <a:avLst>
              <a:gd name="adj1" fmla="val 12914986"/>
              <a:gd name="adj2" fmla="val 2747500"/>
            </a:avLst>
          </a:prstGeom>
          <a:ln w="12700">
            <a:solidFill>
              <a:srgbClr val="33CC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latin typeface="AGCanYouNotBold" panose="02000803000000000000" pitchFamily="2" charset="0"/>
              <a:ea typeface="AGCanYouNotBold" panose="02000803000000000000" pitchFamily="2" charset="0"/>
            </a:endParaRPr>
          </a:p>
        </p:txBody>
      </p:sp>
      <p:sp>
        <p:nvSpPr>
          <p:cNvPr id="18" name="Arc 17">
            <a:extLst>
              <a:ext uri="{FF2B5EF4-FFF2-40B4-BE49-F238E27FC236}">
                <a16:creationId xmlns:a16="http://schemas.microsoft.com/office/drawing/2014/main" xmlns="" id="{7795205F-051E-3240-A2D2-631496F1D038}"/>
              </a:ext>
            </a:extLst>
          </p:cNvPr>
          <p:cNvSpPr/>
          <p:nvPr/>
        </p:nvSpPr>
        <p:spPr>
          <a:xfrm rot="15847180">
            <a:off x="9878535" y="4490910"/>
            <a:ext cx="665944" cy="665329"/>
          </a:xfrm>
          <a:prstGeom prst="arc">
            <a:avLst>
              <a:gd name="adj1" fmla="val 13174299"/>
              <a:gd name="adj2" fmla="val 2701305"/>
            </a:avLst>
          </a:prstGeom>
          <a:ln w="12700">
            <a:solidFill>
              <a:srgbClr val="33CC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latin typeface="AGCanYouNotBold" panose="02000803000000000000" pitchFamily="2" charset="0"/>
              <a:ea typeface="AGCanYouNotBold" panose="02000803000000000000" pitchFamily="2" charset="0"/>
            </a:endParaRPr>
          </a:p>
        </p:txBody>
      </p:sp>
      <p:sp>
        <p:nvSpPr>
          <p:cNvPr id="19" name="TextBox 18">
            <a:extLst>
              <a:ext uri="{FF2B5EF4-FFF2-40B4-BE49-F238E27FC236}">
                <a16:creationId xmlns:a16="http://schemas.microsoft.com/office/drawing/2014/main" xmlns="" id="{9446EDCA-B0AF-F146-980C-95330B088C3A}"/>
              </a:ext>
            </a:extLst>
          </p:cNvPr>
          <p:cNvSpPr txBox="1"/>
          <p:nvPr/>
        </p:nvSpPr>
        <p:spPr>
          <a:xfrm>
            <a:off x="165916" y="201116"/>
            <a:ext cx="957313" cy="461665"/>
          </a:xfrm>
          <a:prstGeom prst="rect">
            <a:avLst/>
          </a:prstGeom>
          <a:noFill/>
        </p:spPr>
        <p:txBody>
          <a:bodyPr wrap="none" rtlCol="0">
            <a:spAutoFit/>
          </a:bodyPr>
          <a:lstStyle/>
          <a:p>
            <a:r>
              <a:rPr lang="en-AU" sz="2400" dirty="0">
                <a:solidFill>
                  <a:srgbClr val="7030A0"/>
                </a:solidFill>
                <a:latin typeface="AGCanYouNotBold" panose="02000803000000000000" pitchFamily="2" charset="0"/>
                <a:ea typeface="AGCanYouNotBold" panose="02000803000000000000" pitchFamily="2" charset="0"/>
              </a:rPr>
              <a:t>RECAP</a:t>
            </a:r>
          </a:p>
        </p:txBody>
      </p:sp>
    </p:spTree>
    <p:extLst>
      <p:ext uri="{BB962C8B-B14F-4D97-AF65-F5344CB8AC3E}">
        <p14:creationId xmlns:p14="http://schemas.microsoft.com/office/powerpoint/2010/main" val="1542788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67336"/>
            <a:ext cx="12192000" cy="6906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latin typeface="AGCanYouNotBold" panose="02000803000000000000" pitchFamily="2" charset="0"/>
              <a:ea typeface="AGCanYouNotBold" panose="02000803000000000000" pitchFamily="2" charset="0"/>
            </a:endParaRPr>
          </a:p>
        </p:txBody>
      </p:sp>
      <p:sp>
        <p:nvSpPr>
          <p:cNvPr id="3" name="Title 1">
            <a:extLst>
              <a:ext uri="{FF2B5EF4-FFF2-40B4-BE49-F238E27FC236}">
                <a16:creationId xmlns:a16="http://schemas.microsoft.com/office/drawing/2014/main" xmlns="" id="{E273E319-4096-A045-BF38-AB0B89D47B4C}"/>
              </a:ext>
            </a:extLst>
          </p:cNvPr>
          <p:cNvSpPr txBox="1">
            <a:spLocks/>
          </p:cNvSpPr>
          <p:nvPr/>
        </p:nvSpPr>
        <p:spPr>
          <a:xfrm>
            <a:off x="815338" y="1012"/>
            <a:ext cx="10515600" cy="1325563"/>
          </a:xfrm>
          <a:prstGeom prst="rect">
            <a:avLst/>
          </a:prstGeom>
        </p:spPr>
        <p:txBody>
          <a:bodyPr vert="horz" lIns="91440" tIns="45720" rIns="91440" bIns="45720" rtlCol="0" anchor="b">
            <a:normAutofit/>
          </a:bodyPr>
          <a:lstStyle>
            <a:lvl1pPr algn="ctr" defTabSz="914377" rtl="0" eaLnBrk="1" latinLnBrk="0" hangingPunct="1">
              <a:lnSpc>
                <a:spcPct val="90000"/>
              </a:lnSpc>
              <a:spcBef>
                <a:spcPct val="0"/>
              </a:spcBef>
              <a:buNone/>
              <a:defRPr sz="6000" kern="1200">
                <a:solidFill>
                  <a:schemeClr val="tx1"/>
                </a:solidFill>
                <a:latin typeface="+mj-lt"/>
                <a:ea typeface="+mj-ea"/>
                <a:cs typeface="+mj-cs"/>
              </a:defRPr>
            </a:lvl1pPr>
          </a:lstStyle>
          <a:p>
            <a:r>
              <a:rPr lang="en-AU" dirty="0">
                <a:latin typeface="AGCanYouNotBold" panose="02000803000000000000" pitchFamily="2" charset="0"/>
                <a:ea typeface="AGCanYouNotBold" panose="02000803000000000000" pitchFamily="2" charset="0"/>
              </a:rPr>
              <a:t>Reflex Angles</a:t>
            </a:r>
          </a:p>
        </p:txBody>
      </p:sp>
      <p:sp>
        <p:nvSpPr>
          <p:cNvPr id="5" name="Content Placeholder 2">
            <a:extLst>
              <a:ext uri="{FF2B5EF4-FFF2-40B4-BE49-F238E27FC236}">
                <a16:creationId xmlns:a16="http://schemas.microsoft.com/office/drawing/2014/main" xmlns="" id="{D659C36F-FE4B-4E42-8271-FFB413FD71CB}"/>
              </a:ext>
            </a:extLst>
          </p:cNvPr>
          <p:cNvSpPr txBox="1">
            <a:spLocks/>
          </p:cNvSpPr>
          <p:nvPr/>
        </p:nvSpPr>
        <p:spPr>
          <a:xfrm>
            <a:off x="2459645" y="1392658"/>
            <a:ext cx="7226985" cy="1174729"/>
          </a:xfrm>
          <a:prstGeom prst="rect">
            <a:avLst/>
          </a:prstGeom>
          <a:solidFill>
            <a:srgbClr val="EBE3D2"/>
          </a:solidFill>
          <a:ln w="28575">
            <a:solidFill>
              <a:srgbClr val="D1DFDA"/>
            </a:solidFill>
          </a:ln>
        </p:spPr>
        <p:txBody>
          <a:bodyPr vert="horz" lIns="91440" tIns="45720" rIns="91440" bIns="45720" rtlCol="0">
            <a:normAutofit lnSpcReduction="10000"/>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dirty="0">
                <a:latin typeface="AGCanYouNotBold" panose="02000803000000000000" pitchFamily="2" charset="0"/>
                <a:ea typeface="AGCanYouNotBold" panose="02000803000000000000" pitchFamily="2" charset="0"/>
              </a:rPr>
              <a:t>Reflex angles are large angles, measured externally between two straight lines.</a:t>
            </a:r>
          </a:p>
          <a:p>
            <a:r>
              <a:rPr lang="en-AU" dirty="0">
                <a:latin typeface="AGCanYouNotBold" panose="02000803000000000000" pitchFamily="2" charset="0"/>
                <a:ea typeface="AGCanYouNotBold" panose="02000803000000000000" pitchFamily="2" charset="0"/>
              </a:rPr>
              <a:t>A reflex angle is more than 180° but less than 360°.</a:t>
            </a:r>
          </a:p>
        </p:txBody>
      </p:sp>
      <p:cxnSp>
        <p:nvCxnSpPr>
          <p:cNvPr id="6" name="Straight Connector 5">
            <a:extLst>
              <a:ext uri="{FF2B5EF4-FFF2-40B4-BE49-F238E27FC236}">
                <a16:creationId xmlns:a16="http://schemas.microsoft.com/office/drawing/2014/main" xmlns="" id="{E61C65B4-141D-EA41-80E9-327D721CEA3A}"/>
              </a:ext>
            </a:extLst>
          </p:cNvPr>
          <p:cNvCxnSpPr>
            <a:cxnSpLocks/>
          </p:cNvCxnSpPr>
          <p:nvPr/>
        </p:nvCxnSpPr>
        <p:spPr>
          <a:xfrm flipH="1">
            <a:off x="1875320" y="3794106"/>
            <a:ext cx="1800468" cy="262347"/>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7" name="TextBox 6">
            <a:extLst>
              <a:ext uri="{FF2B5EF4-FFF2-40B4-BE49-F238E27FC236}">
                <a16:creationId xmlns:a16="http://schemas.microsoft.com/office/drawing/2014/main" xmlns="" id="{E93C430A-AAAE-1649-AD7A-C680FC38C617}"/>
              </a:ext>
            </a:extLst>
          </p:cNvPr>
          <p:cNvSpPr txBox="1"/>
          <p:nvPr/>
        </p:nvSpPr>
        <p:spPr>
          <a:xfrm>
            <a:off x="3474720" y="2683997"/>
            <a:ext cx="5706207" cy="461665"/>
          </a:xfrm>
          <a:prstGeom prst="rect">
            <a:avLst/>
          </a:prstGeom>
          <a:noFill/>
        </p:spPr>
        <p:txBody>
          <a:bodyPr wrap="square" rtlCol="0">
            <a:spAutoFit/>
          </a:bodyPr>
          <a:lstStyle/>
          <a:p>
            <a:pPr algn="ctr"/>
            <a:r>
              <a:rPr lang="en-AU" sz="2400" dirty="0">
                <a:latin typeface="AGCanYouNotBold" panose="02000803000000000000" pitchFamily="2" charset="0"/>
                <a:ea typeface="AGCanYouNotBold" panose="02000803000000000000" pitchFamily="2" charset="0"/>
              </a:rPr>
              <a:t>All the angles below are reflex angles.</a:t>
            </a:r>
          </a:p>
        </p:txBody>
      </p:sp>
      <p:sp>
        <p:nvSpPr>
          <p:cNvPr id="8" name="Arc 7">
            <a:extLst>
              <a:ext uri="{FF2B5EF4-FFF2-40B4-BE49-F238E27FC236}">
                <a16:creationId xmlns:a16="http://schemas.microsoft.com/office/drawing/2014/main" xmlns="" id="{9C7E0471-C8F2-5245-839C-B7F26F642CAF}"/>
              </a:ext>
            </a:extLst>
          </p:cNvPr>
          <p:cNvSpPr/>
          <p:nvPr/>
        </p:nvSpPr>
        <p:spPr>
          <a:xfrm rot="17181450">
            <a:off x="1564038" y="3740545"/>
            <a:ext cx="665944" cy="665329"/>
          </a:xfrm>
          <a:prstGeom prst="arc">
            <a:avLst>
              <a:gd name="adj1" fmla="val 11184013"/>
              <a:gd name="adj2" fmla="val 3654759"/>
            </a:avLst>
          </a:prstGeom>
          <a:ln w="12700">
            <a:solidFill>
              <a:srgbClr val="99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latin typeface="AGCanYouNotBold" panose="02000803000000000000" pitchFamily="2" charset="0"/>
              <a:ea typeface="AGCanYouNotBold" panose="02000803000000000000" pitchFamily="2" charset="0"/>
            </a:endParaRPr>
          </a:p>
        </p:txBody>
      </p:sp>
      <p:sp>
        <p:nvSpPr>
          <p:cNvPr id="9" name="TextBox 8">
            <a:extLst>
              <a:ext uri="{FF2B5EF4-FFF2-40B4-BE49-F238E27FC236}">
                <a16:creationId xmlns:a16="http://schemas.microsoft.com/office/drawing/2014/main" xmlns="" id="{0091D20B-D14B-3849-8EEB-902C2BA4F8D3}"/>
              </a:ext>
            </a:extLst>
          </p:cNvPr>
          <p:cNvSpPr txBox="1"/>
          <p:nvPr/>
        </p:nvSpPr>
        <p:spPr>
          <a:xfrm rot="19332799">
            <a:off x="1445644" y="3577571"/>
            <a:ext cx="1275126" cy="369332"/>
          </a:xfrm>
          <a:prstGeom prst="rect">
            <a:avLst/>
          </a:prstGeom>
          <a:noFill/>
        </p:spPr>
        <p:txBody>
          <a:bodyPr wrap="square" rtlCol="0">
            <a:spAutoFit/>
          </a:bodyPr>
          <a:lstStyle/>
          <a:p>
            <a:r>
              <a:rPr lang="en-AU" dirty="0">
                <a:solidFill>
                  <a:srgbClr val="9933FF"/>
                </a:solidFill>
                <a:latin typeface="AGCanYouNotBold" panose="02000803000000000000" pitchFamily="2" charset="0"/>
                <a:ea typeface="AGCanYouNotBold" panose="02000803000000000000" pitchFamily="2" charset="0"/>
              </a:rPr>
              <a:t>245°</a:t>
            </a:r>
          </a:p>
        </p:txBody>
      </p:sp>
      <p:cxnSp>
        <p:nvCxnSpPr>
          <p:cNvPr id="10" name="Straight Connector 9">
            <a:extLst>
              <a:ext uri="{FF2B5EF4-FFF2-40B4-BE49-F238E27FC236}">
                <a16:creationId xmlns:a16="http://schemas.microsoft.com/office/drawing/2014/main" xmlns="" id="{9A3E49E7-8239-6D4C-9062-DB6378E75558}"/>
              </a:ext>
            </a:extLst>
          </p:cNvPr>
          <p:cNvCxnSpPr>
            <a:cxnSpLocks/>
          </p:cNvCxnSpPr>
          <p:nvPr/>
        </p:nvCxnSpPr>
        <p:spPr>
          <a:xfrm flipH="1">
            <a:off x="7369749" y="4208114"/>
            <a:ext cx="505577" cy="99206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11" name="TextBox 10">
            <a:extLst>
              <a:ext uri="{FF2B5EF4-FFF2-40B4-BE49-F238E27FC236}">
                <a16:creationId xmlns:a16="http://schemas.microsoft.com/office/drawing/2014/main" xmlns="" id="{0809B027-544C-3941-AC8B-12AF65B8BF9A}"/>
              </a:ext>
            </a:extLst>
          </p:cNvPr>
          <p:cNvSpPr txBox="1"/>
          <p:nvPr/>
        </p:nvSpPr>
        <p:spPr>
          <a:xfrm>
            <a:off x="7595571" y="3883200"/>
            <a:ext cx="1275126" cy="369332"/>
          </a:xfrm>
          <a:prstGeom prst="rect">
            <a:avLst/>
          </a:prstGeom>
          <a:noFill/>
        </p:spPr>
        <p:txBody>
          <a:bodyPr wrap="square" rtlCol="0">
            <a:spAutoFit/>
          </a:bodyPr>
          <a:lstStyle/>
          <a:p>
            <a:r>
              <a:rPr lang="en-AU" dirty="0">
                <a:solidFill>
                  <a:srgbClr val="9933FF"/>
                </a:solidFill>
                <a:latin typeface="AGCanYouNotBold" panose="02000803000000000000" pitchFamily="2" charset="0"/>
                <a:ea typeface="AGCanYouNotBold" panose="02000803000000000000" pitchFamily="2" charset="0"/>
              </a:rPr>
              <a:t>300°</a:t>
            </a:r>
          </a:p>
        </p:txBody>
      </p:sp>
      <p:cxnSp>
        <p:nvCxnSpPr>
          <p:cNvPr id="12" name="Straight Connector 11">
            <a:extLst>
              <a:ext uri="{FF2B5EF4-FFF2-40B4-BE49-F238E27FC236}">
                <a16:creationId xmlns:a16="http://schemas.microsoft.com/office/drawing/2014/main" xmlns="" id="{CE880ED1-8DDB-8444-86EF-C1C7EA9AE65A}"/>
              </a:ext>
            </a:extLst>
          </p:cNvPr>
          <p:cNvCxnSpPr>
            <a:cxnSpLocks/>
          </p:cNvCxnSpPr>
          <p:nvPr/>
        </p:nvCxnSpPr>
        <p:spPr>
          <a:xfrm>
            <a:off x="4472723" y="3782945"/>
            <a:ext cx="317031" cy="1328704"/>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13" name="TextBox 12">
            <a:extLst>
              <a:ext uri="{FF2B5EF4-FFF2-40B4-BE49-F238E27FC236}">
                <a16:creationId xmlns:a16="http://schemas.microsoft.com/office/drawing/2014/main" xmlns="" id="{9898DA77-A6EA-BD4F-A9EF-D4E1AED32166}"/>
              </a:ext>
            </a:extLst>
          </p:cNvPr>
          <p:cNvSpPr txBox="1"/>
          <p:nvPr/>
        </p:nvSpPr>
        <p:spPr>
          <a:xfrm rot="2059207">
            <a:off x="4341205" y="5201752"/>
            <a:ext cx="1275126" cy="369332"/>
          </a:xfrm>
          <a:prstGeom prst="rect">
            <a:avLst/>
          </a:prstGeom>
          <a:noFill/>
        </p:spPr>
        <p:txBody>
          <a:bodyPr wrap="square" rtlCol="0">
            <a:spAutoFit/>
          </a:bodyPr>
          <a:lstStyle/>
          <a:p>
            <a:r>
              <a:rPr lang="en-AU" dirty="0">
                <a:solidFill>
                  <a:srgbClr val="9933FF"/>
                </a:solidFill>
                <a:latin typeface="AGCanYouNotBold" panose="02000803000000000000" pitchFamily="2" charset="0"/>
                <a:ea typeface="AGCanYouNotBold" panose="02000803000000000000" pitchFamily="2" charset="0"/>
              </a:rPr>
              <a:t>253°</a:t>
            </a:r>
          </a:p>
        </p:txBody>
      </p:sp>
      <p:cxnSp>
        <p:nvCxnSpPr>
          <p:cNvPr id="14" name="Straight Connector 13">
            <a:extLst>
              <a:ext uri="{FF2B5EF4-FFF2-40B4-BE49-F238E27FC236}">
                <a16:creationId xmlns:a16="http://schemas.microsoft.com/office/drawing/2014/main" xmlns="" id="{D967AB83-C163-C44C-94E2-377CC1D86335}"/>
              </a:ext>
            </a:extLst>
          </p:cNvPr>
          <p:cNvCxnSpPr>
            <a:cxnSpLocks/>
          </p:cNvCxnSpPr>
          <p:nvPr/>
        </p:nvCxnSpPr>
        <p:spPr>
          <a:xfrm flipH="1">
            <a:off x="9180928" y="4056453"/>
            <a:ext cx="1181042" cy="444978"/>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15" name="TextBox 14">
            <a:extLst>
              <a:ext uri="{FF2B5EF4-FFF2-40B4-BE49-F238E27FC236}">
                <a16:creationId xmlns:a16="http://schemas.microsoft.com/office/drawing/2014/main" xmlns="" id="{03F9B03D-DE05-8B4F-B79B-A4613192BEBA}"/>
              </a:ext>
            </a:extLst>
          </p:cNvPr>
          <p:cNvSpPr txBox="1"/>
          <p:nvPr/>
        </p:nvSpPr>
        <p:spPr>
          <a:xfrm rot="1785907">
            <a:off x="10119208" y="3910254"/>
            <a:ext cx="1275126" cy="369332"/>
          </a:xfrm>
          <a:prstGeom prst="rect">
            <a:avLst/>
          </a:prstGeom>
          <a:noFill/>
        </p:spPr>
        <p:txBody>
          <a:bodyPr wrap="square" rtlCol="0">
            <a:spAutoFit/>
          </a:bodyPr>
          <a:lstStyle/>
          <a:p>
            <a:r>
              <a:rPr lang="en-AU" dirty="0">
                <a:solidFill>
                  <a:srgbClr val="9933FF"/>
                </a:solidFill>
                <a:latin typeface="AGCanYouNotBold" panose="02000803000000000000" pitchFamily="2" charset="0"/>
                <a:ea typeface="AGCanYouNotBold" panose="02000803000000000000" pitchFamily="2" charset="0"/>
              </a:rPr>
              <a:t>285°</a:t>
            </a:r>
          </a:p>
        </p:txBody>
      </p:sp>
      <p:sp>
        <p:nvSpPr>
          <p:cNvPr id="16" name="Arc 15">
            <a:extLst>
              <a:ext uri="{FF2B5EF4-FFF2-40B4-BE49-F238E27FC236}">
                <a16:creationId xmlns:a16="http://schemas.microsoft.com/office/drawing/2014/main" xmlns="" id="{5EF3AF52-358A-5240-B1F3-3C6F3657EB98}"/>
              </a:ext>
            </a:extLst>
          </p:cNvPr>
          <p:cNvSpPr/>
          <p:nvPr/>
        </p:nvSpPr>
        <p:spPr>
          <a:xfrm rot="19076517">
            <a:off x="7542354" y="3769028"/>
            <a:ext cx="665944" cy="665329"/>
          </a:xfrm>
          <a:prstGeom prst="arc">
            <a:avLst>
              <a:gd name="adj1" fmla="val 9108219"/>
              <a:gd name="adj2" fmla="val 6730354"/>
            </a:avLst>
          </a:prstGeom>
          <a:ln w="12700">
            <a:solidFill>
              <a:srgbClr val="99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latin typeface="AGCanYouNotBold" panose="02000803000000000000" pitchFamily="2" charset="0"/>
              <a:ea typeface="AGCanYouNotBold" panose="02000803000000000000" pitchFamily="2" charset="0"/>
            </a:endParaRPr>
          </a:p>
        </p:txBody>
      </p:sp>
      <p:sp>
        <p:nvSpPr>
          <p:cNvPr id="17" name="Arc 16">
            <a:extLst>
              <a:ext uri="{FF2B5EF4-FFF2-40B4-BE49-F238E27FC236}">
                <a16:creationId xmlns:a16="http://schemas.microsoft.com/office/drawing/2014/main" xmlns="" id="{B0911E89-574F-0C4A-98CF-674E13297FBC}"/>
              </a:ext>
            </a:extLst>
          </p:cNvPr>
          <p:cNvSpPr/>
          <p:nvPr/>
        </p:nvSpPr>
        <p:spPr>
          <a:xfrm rot="10069032">
            <a:off x="4404780" y="4790880"/>
            <a:ext cx="665944" cy="665329"/>
          </a:xfrm>
          <a:prstGeom prst="arc">
            <a:avLst>
              <a:gd name="adj1" fmla="val 11711278"/>
              <a:gd name="adj2" fmla="val 5936075"/>
            </a:avLst>
          </a:prstGeom>
          <a:ln w="12700">
            <a:solidFill>
              <a:srgbClr val="99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latin typeface="AGCanYouNotBold" panose="02000803000000000000" pitchFamily="2" charset="0"/>
              <a:ea typeface="AGCanYouNotBold" panose="02000803000000000000" pitchFamily="2" charset="0"/>
            </a:endParaRPr>
          </a:p>
        </p:txBody>
      </p:sp>
      <p:sp>
        <p:nvSpPr>
          <p:cNvPr id="18" name="Arc 17">
            <a:extLst>
              <a:ext uri="{FF2B5EF4-FFF2-40B4-BE49-F238E27FC236}">
                <a16:creationId xmlns:a16="http://schemas.microsoft.com/office/drawing/2014/main" xmlns="" id="{1E0BCA46-2A62-7741-A345-7FD9AF044804}"/>
              </a:ext>
            </a:extLst>
          </p:cNvPr>
          <p:cNvSpPr/>
          <p:nvPr/>
        </p:nvSpPr>
        <p:spPr>
          <a:xfrm rot="21015382">
            <a:off x="10103322" y="3634529"/>
            <a:ext cx="665944" cy="665329"/>
          </a:xfrm>
          <a:prstGeom prst="arc">
            <a:avLst>
              <a:gd name="adj1" fmla="val 9680468"/>
              <a:gd name="adj2" fmla="val 6336432"/>
            </a:avLst>
          </a:prstGeom>
          <a:ln w="12700">
            <a:solidFill>
              <a:srgbClr val="99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latin typeface="AGCanYouNotBold" panose="02000803000000000000" pitchFamily="2" charset="0"/>
              <a:ea typeface="AGCanYouNotBold" panose="02000803000000000000" pitchFamily="2" charset="0"/>
            </a:endParaRPr>
          </a:p>
        </p:txBody>
      </p:sp>
      <p:cxnSp>
        <p:nvCxnSpPr>
          <p:cNvPr id="19" name="Straight Connector 18">
            <a:extLst>
              <a:ext uri="{FF2B5EF4-FFF2-40B4-BE49-F238E27FC236}">
                <a16:creationId xmlns:a16="http://schemas.microsoft.com/office/drawing/2014/main" xmlns="" id="{AC86E771-760A-8848-8F6B-75AED5F4DA8A}"/>
              </a:ext>
            </a:extLst>
          </p:cNvPr>
          <p:cNvCxnSpPr>
            <a:cxnSpLocks/>
          </p:cNvCxnSpPr>
          <p:nvPr/>
        </p:nvCxnSpPr>
        <p:spPr>
          <a:xfrm flipV="1">
            <a:off x="1454470" y="4056453"/>
            <a:ext cx="420848" cy="1315959"/>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a:extLst>
              <a:ext uri="{FF2B5EF4-FFF2-40B4-BE49-F238E27FC236}">
                <a16:creationId xmlns:a16="http://schemas.microsoft.com/office/drawing/2014/main" xmlns="" id="{4A083A00-F184-7F45-9974-CC7C9A1DF4CE}"/>
              </a:ext>
            </a:extLst>
          </p:cNvPr>
          <p:cNvCxnSpPr>
            <a:cxnSpLocks/>
          </p:cNvCxnSpPr>
          <p:nvPr/>
        </p:nvCxnSpPr>
        <p:spPr>
          <a:xfrm flipH="1" flipV="1">
            <a:off x="4789754" y="5102980"/>
            <a:ext cx="1686060" cy="97202"/>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a:extLst>
              <a:ext uri="{FF2B5EF4-FFF2-40B4-BE49-F238E27FC236}">
                <a16:creationId xmlns:a16="http://schemas.microsoft.com/office/drawing/2014/main" xmlns="" id="{88423589-3D83-7D40-9935-1EE8A8FB1552}"/>
              </a:ext>
            </a:extLst>
          </p:cNvPr>
          <p:cNvCxnSpPr>
            <a:cxnSpLocks/>
          </p:cNvCxnSpPr>
          <p:nvPr/>
        </p:nvCxnSpPr>
        <p:spPr>
          <a:xfrm flipH="1" flipV="1">
            <a:off x="7863547" y="4208114"/>
            <a:ext cx="597203" cy="99206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a:extLst>
              <a:ext uri="{FF2B5EF4-FFF2-40B4-BE49-F238E27FC236}">
                <a16:creationId xmlns:a16="http://schemas.microsoft.com/office/drawing/2014/main" xmlns="" id="{721FB67D-6F55-7D48-B8B8-FCB4DE30EFE7}"/>
              </a:ext>
            </a:extLst>
          </p:cNvPr>
          <p:cNvCxnSpPr>
            <a:cxnSpLocks/>
          </p:cNvCxnSpPr>
          <p:nvPr/>
        </p:nvCxnSpPr>
        <p:spPr>
          <a:xfrm flipH="1" flipV="1">
            <a:off x="10355279" y="4059866"/>
            <a:ext cx="155339" cy="1214274"/>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TextBox 22">
            <a:extLst>
              <a:ext uri="{FF2B5EF4-FFF2-40B4-BE49-F238E27FC236}">
                <a16:creationId xmlns:a16="http://schemas.microsoft.com/office/drawing/2014/main" xmlns="" id="{3B78B20F-30A0-1D49-ACBC-44CB34F63CF0}"/>
              </a:ext>
            </a:extLst>
          </p:cNvPr>
          <p:cNvSpPr txBox="1"/>
          <p:nvPr/>
        </p:nvSpPr>
        <p:spPr>
          <a:xfrm>
            <a:off x="165916" y="201116"/>
            <a:ext cx="957313" cy="461665"/>
          </a:xfrm>
          <a:prstGeom prst="rect">
            <a:avLst/>
          </a:prstGeom>
          <a:noFill/>
        </p:spPr>
        <p:txBody>
          <a:bodyPr wrap="none" rtlCol="0">
            <a:spAutoFit/>
          </a:bodyPr>
          <a:lstStyle/>
          <a:p>
            <a:r>
              <a:rPr lang="en-AU" sz="2400" dirty="0">
                <a:solidFill>
                  <a:srgbClr val="7030A0"/>
                </a:solidFill>
                <a:latin typeface="AGCanYouNotBold" panose="02000803000000000000" pitchFamily="2" charset="0"/>
                <a:ea typeface="AGCanYouNotBold" panose="02000803000000000000" pitchFamily="2" charset="0"/>
              </a:rPr>
              <a:t>RECAP</a:t>
            </a:r>
          </a:p>
        </p:txBody>
      </p:sp>
    </p:spTree>
    <p:extLst>
      <p:ext uri="{BB962C8B-B14F-4D97-AF65-F5344CB8AC3E}">
        <p14:creationId xmlns:p14="http://schemas.microsoft.com/office/powerpoint/2010/main" val="935068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67336"/>
            <a:ext cx="12192000" cy="6906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4943C0F4-5773-2A48-9BC1-0A76CF072D08}"/>
              </a:ext>
            </a:extLst>
          </p:cNvPr>
          <p:cNvSpPr txBox="1"/>
          <p:nvPr/>
        </p:nvSpPr>
        <p:spPr>
          <a:xfrm>
            <a:off x="4092772" y="450254"/>
            <a:ext cx="4283545" cy="707886"/>
          </a:xfrm>
          <a:prstGeom prst="rect">
            <a:avLst/>
          </a:prstGeom>
          <a:noFill/>
        </p:spPr>
        <p:txBody>
          <a:bodyPr wrap="none" rtlCol="0">
            <a:spAutoFit/>
          </a:bodyPr>
          <a:lstStyle/>
          <a:p>
            <a:r>
              <a:rPr lang="en-AU" sz="4000" dirty="0">
                <a:latin typeface="AGCanYouNotBold" panose="02000803000000000000" pitchFamily="2" charset="0"/>
                <a:ea typeface="AGCanYouNotBold" panose="02000803000000000000" pitchFamily="2" charset="0"/>
              </a:rPr>
              <a:t>Name the angle…</a:t>
            </a:r>
          </a:p>
        </p:txBody>
      </p:sp>
      <p:pic>
        <p:nvPicPr>
          <p:cNvPr id="5" name="Picture 4">
            <a:extLst>
              <a:ext uri="{FF2B5EF4-FFF2-40B4-BE49-F238E27FC236}">
                <a16:creationId xmlns:a16="http://schemas.microsoft.com/office/drawing/2014/main" xmlns="" id="{FD025388-010A-5848-895E-5A18FA1CBA20}"/>
              </a:ext>
            </a:extLst>
          </p:cNvPr>
          <p:cNvPicPr>
            <a:picLocks noChangeAspect="1"/>
          </p:cNvPicPr>
          <p:nvPr/>
        </p:nvPicPr>
        <p:blipFill>
          <a:blip r:embed="rId2"/>
          <a:stretch>
            <a:fillRect/>
          </a:stretch>
        </p:blipFill>
        <p:spPr>
          <a:xfrm>
            <a:off x="275844" y="1437491"/>
            <a:ext cx="2942818" cy="2008041"/>
          </a:xfrm>
          <a:prstGeom prst="rect">
            <a:avLst/>
          </a:prstGeom>
        </p:spPr>
      </p:pic>
      <p:pic>
        <p:nvPicPr>
          <p:cNvPr id="6" name="Picture 5">
            <a:extLst>
              <a:ext uri="{FF2B5EF4-FFF2-40B4-BE49-F238E27FC236}">
                <a16:creationId xmlns:a16="http://schemas.microsoft.com/office/drawing/2014/main" xmlns="" id="{F6F4453E-0CA7-0342-A38B-8DE04C74DC0F}"/>
              </a:ext>
            </a:extLst>
          </p:cNvPr>
          <p:cNvPicPr>
            <a:picLocks noChangeAspect="1"/>
          </p:cNvPicPr>
          <p:nvPr/>
        </p:nvPicPr>
        <p:blipFill>
          <a:blip r:embed="rId3"/>
          <a:stretch>
            <a:fillRect/>
          </a:stretch>
        </p:blipFill>
        <p:spPr>
          <a:xfrm>
            <a:off x="3145597" y="1433710"/>
            <a:ext cx="3088948" cy="2011822"/>
          </a:xfrm>
          <a:prstGeom prst="rect">
            <a:avLst/>
          </a:prstGeom>
        </p:spPr>
      </p:pic>
      <p:pic>
        <p:nvPicPr>
          <p:cNvPr id="7" name="Picture 6">
            <a:extLst>
              <a:ext uri="{FF2B5EF4-FFF2-40B4-BE49-F238E27FC236}">
                <a16:creationId xmlns:a16="http://schemas.microsoft.com/office/drawing/2014/main" xmlns="" id="{B72113E7-5E3B-6F43-B1BB-DEFD1B0F4D2D}"/>
              </a:ext>
            </a:extLst>
          </p:cNvPr>
          <p:cNvPicPr>
            <a:picLocks noChangeAspect="1"/>
          </p:cNvPicPr>
          <p:nvPr/>
        </p:nvPicPr>
        <p:blipFill rotWithShape="1">
          <a:blip r:embed="rId4"/>
          <a:srcRect l="12034"/>
          <a:stretch/>
        </p:blipFill>
        <p:spPr>
          <a:xfrm>
            <a:off x="6465388" y="1436650"/>
            <a:ext cx="2638910" cy="2008882"/>
          </a:xfrm>
          <a:prstGeom prst="rect">
            <a:avLst/>
          </a:prstGeom>
        </p:spPr>
      </p:pic>
      <p:pic>
        <p:nvPicPr>
          <p:cNvPr id="8" name="Picture 7">
            <a:extLst>
              <a:ext uri="{FF2B5EF4-FFF2-40B4-BE49-F238E27FC236}">
                <a16:creationId xmlns:a16="http://schemas.microsoft.com/office/drawing/2014/main" xmlns="" id="{0A0A2D56-572F-1148-B7CC-16B6A2F0B8E4}"/>
              </a:ext>
            </a:extLst>
          </p:cNvPr>
          <p:cNvPicPr>
            <a:picLocks noChangeAspect="1"/>
          </p:cNvPicPr>
          <p:nvPr/>
        </p:nvPicPr>
        <p:blipFill rotWithShape="1">
          <a:blip r:embed="rId5"/>
          <a:srcRect l="12708"/>
          <a:stretch/>
        </p:blipFill>
        <p:spPr>
          <a:xfrm>
            <a:off x="9294669" y="1433710"/>
            <a:ext cx="2580226" cy="1916620"/>
          </a:xfrm>
          <a:prstGeom prst="rect">
            <a:avLst/>
          </a:prstGeom>
        </p:spPr>
      </p:pic>
      <p:pic>
        <p:nvPicPr>
          <p:cNvPr id="9" name="Picture 8">
            <a:extLst>
              <a:ext uri="{FF2B5EF4-FFF2-40B4-BE49-F238E27FC236}">
                <a16:creationId xmlns:a16="http://schemas.microsoft.com/office/drawing/2014/main" xmlns="" id="{D62246AD-1752-C249-ABFE-039AB64DCCFB}"/>
              </a:ext>
            </a:extLst>
          </p:cNvPr>
          <p:cNvPicPr>
            <a:picLocks/>
          </p:cNvPicPr>
          <p:nvPr/>
        </p:nvPicPr>
        <p:blipFill>
          <a:blip r:embed="rId6"/>
          <a:stretch>
            <a:fillRect/>
          </a:stretch>
        </p:blipFill>
        <p:spPr>
          <a:xfrm>
            <a:off x="374615" y="3905888"/>
            <a:ext cx="2745275" cy="1940153"/>
          </a:xfrm>
          <a:prstGeom prst="rect">
            <a:avLst/>
          </a:prstGeom>
        </p:spPr>
      </p:pic>
      <p:pic>
        <p:nvPicPr>
          <p:cNvPr id="10" name="Picture 9">
            <a:extLst>
              <a:ext uri="{FF2B5EF4-FFF2-40B4-BE49-F238E27FC236}">
                <a16:creationId xmlns:a16="http://schemas.microsoft.com/office/drawing/2014/main" xmlns="" id="{61489C06-4A08-B641-9CE3-150627B188B7}"/>
              </a:ext>
            </a:extLst>
          </p:cNvPr>
          <p:cNvPicPr>
            <a:picLocks noChangeAspect="1"/>
          </p:cNvPicPr>
          <p:nvPr/>
        </p:nvPicPr>
        <p:blipFill>
          <a:blip r:embed="rId7"/>
          <a:stretch>
            <a:fillRect/>
          </a:stretch>
        </p:blipFill>
        <p:spPr>
          <a:xfrm>
            <a:off x="3218662" y="3886938"/>
            <a:ext cx="3015883" cy="2004828"/>
          </a:xfrm>
          <a:prstGeom prst="rect">
            <a:avLst/>
          </a:prstGeom>
        </p:spPr>
      </p:pic>
      <p:pic>
        <p:nvPicPr>
          <p:cNvPr id="11" name="Picture 10">
            <a:extLst>
              <a:ext uri="{FF2B5EF4-FFF2-40B4-BE49-F238E27FC236}">
                <a16:creationId xmlns:a16="http://schemas.microsoft.com/office/drawing/2014/main" xmlns="" id="{646EDDDA-23A1-D94A-AA5B-953C73ACDF06}"/>
              </a:ext>
            </a:extLst>
          </p:cNvPr>
          <p:cNvPicPr>
            <a:picLocks noChangeAspect="1"/>
          </p:cNvPicPr>
          <p:nvPr/>
        </p:nvPicPr>
        <p:blipFill>
          <a:blip r:embed="rId8"/>
          <a:stretch>
            <a:fillRect/>
          </a:stretch>
        </p:blipFill>
        <p:spPr>
          <a:xfrm>
            <a:off x="6234545" y="3828350"/>
            <a:ext cx="2913100" cy="1959103"/>
          </a:xfrm>
          <a:prstGeom prst="rect">
            <a:avLst/>
          </a:prstGeom>
        </p:spPr>
      </p:pic>
      <p:pic>
        <p:nvPicPr>
          <p:cNvPr id="12" name="Picture 11">
            <a:extLst>
              <a:ext uri="{FF2B5EF4-FFF2-40B4-BE49-F238E27FC236}">
                <a16:creationId xmlns:a16="http://schemas.microsoft.com/office/drawing/2014/main" xmlns="" id="{C05AD083-105B-3A48-944A-19312404FD2C}"/>
              </a:ext>
            </a:extLst>
          </p:cNvPr>
          <p:cNvPicPr>
            <a:picLocks noChangeAspect="1"/>
          </p:cNvPicPr>
          <p:nvPr/>
        </p:nvPicPr>
        <p:blipFill>
          <a:blip r:embed="rId9"/>
          <a:stretch>
            <a:fillRect/>
          </a:stretch>
        </p:blipFill>
        <p:spPr>
          <a:xfrm>
            <a:off x="9217600" y="3860511"/>
            <a:ext cx="2734364" cy="1796643"/>
          </a:xfrm>
          <a:prstGeom prst="rect">
            <a:avLst/>
          </a:prstGeom>
        </p:spPr>
      </p:pic>
    </p:spTree>
    <p:extLst>
      <p:ext uri="{BB962C8B-B14F-4D97-AF65-F5344CB8AC3E}">
        <p14:creationId xmlns:p14="http://schemas.microsoft.com/office/powerpoint/2010/main" val="406698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67336"/>
            <a:ext cx="12192000" cy="6906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F5CE2F4A-CAD1-2748-8415-BD2F06D63163}"/>
              </a:ext>
            </a:extLst>
          </p:cNvPr>
          <p:cNvSpPr txBox="1"/>
          <p:nvPr/>
        </p:nvSpPr>
        <p:spPr>
          <a:xfrm>
            <a:off x="4019949" y="191186"/>
            <a:ext cx="4152099" cy="769441"/>
          </a:xfrm>
          <a:prstGeom prst="rect">
            <a:avLst/>
          </a:prstGeom>
          <a:noFill/>
        </p:spPr>
        <p:txBody>
          <a:bodyPr wrap="none" rtlCol="0">
            <a:spAutoFit/>
          </a:bodyPr>
          <a:lstStyle/>
          <a:p>
            <a:r>
              <a:rPr lang="en-AU" sz="4400" dirty="0">
                <a:latin typeface="AGCanYouNotBold" panose="02000803000000000000" pitchFamily="2" charset="0"/>
                <a:ea typeface="AGCanYouNotBold" panose="02000803000000000000" pitchFamily="2" charset="0"/>
              </a:rPr>
              <a:t>Ordering Angles</a:t>
            </a:r>
          </a:p>
        </p:txBody>
      </p:sp>
      <p:sp>
        <p:nvSpPr>
          <p:cNvPr id="2" name="TextBox 1">
            <a:extLst>
              <a:ext uri="{FF2B5EF4-FFF2-40B4-BE49-F238E27FC236}">
                <a16:creationId xmlns:a16="http://schemas.microsoft.com/office/drawing/2014/main" xmlns="" id="{0FB3DC8E-46AF-4D47-AC72-EEB8E546117A}"/>
              </a:ext>
            </a:extLst>
          </p:cNvPr>
          <p:cNvSpPr txBox="1"/>
          <p:nvPr/>
        </p:nvSpPr>
        <p:spPr>
          <a:xfrm>
            <a:off x="1883949" y="960627"/>
            <a:ext cx="8424101" cy="523220"/>
          </a:xfrm>
          <a:prstGeom prst="rect">
            <a:avLst/>
          </a:prstGeom>
          <a:noFill/>
        </p:spPr>
        <p:txBody>
          <a:bodyPr wrap="none" rtlCol="0">
            <a:spAutoFit/>
          </a:bodyPr>
          <a:lstStyle/>
          <a:p>
            <a:pPr algn="ctr"/>
            <a:r>
              <a:rPr lang="en-AU" sz="2800" dirty="0">
                <a:latin typeface="AGCanYouNotBold" panose="02000803000000000000" pitchFamily="2" charset="0"/>
                <a:ea typeface="AGCanYouNotBold" panose="02000803000000000000" pitchFamily="2" charset="0"/>
              </a:rPr>
              <a:t>Put these angles in order from smallest to largest.</a:t>
            </a:r>
          </a:p>
        </p:txBody>
      </p:sp>
      <p:sp>
        <p:nvSpPr>
          <p:cNvPr id="6" name="TextBox 5">
            <a:extLst>
              <a:ext uri="{FF2B5EF4-FFF2-40B4-BE49-F238E27FC236}">
                <a16:creationId xmlns:a16="http://schemas.microsoft.com/office/drawing/2014/main" xmlns="" id="{704D3C77-1780-184B-83C5-8AAAA9298685}"/>
              </a:ext>
            </a:extLst>
          </p:cNvPr>
          <p:cNvSpPr txBox="1"/>
          <p:nvPr/>
        </p:nvSpPr>
        <p:spPr>
          <a:xfrm>
            <a:off x="165916" y="201116"/>
            <a:ext cx="1053494" cy="461665"/>
          </a:xfrm>
          <a:prstGeom prst="rect">
            <a:avLst/>
          </a:prstGeom>
          <a:noFill/>
        </p:spPr>
        <p:txBody>
          <a:bodyPr wrap="none" rtlCol="0">
            <a:spAutoFit/>
          </a:bodyPr>
          <a:lstStyle/>
          <a:p>
            <a:r>
              <a:rPr lang="en-AU" sz="2400" dirty="0">
                <a:solidFill>
                  <a:srgbClr val="7030A0"/>
                </a:solidFill>
                <a:latin typeface="AGCanYouNotBold" panose="02000803000000000000" pitchFamily="2" charset="0"/>
                <a:ea typeface="AGCanYouNotBold" panose="02000803000000000000" pitchFamily="2" charset="0"/>
              </a:rPr>
              <a:t>we do</a:t>
            </a:r>
          </a:p>
        </p:txBody>
      </p:sp>
      <p:pic>
        <p:nvPicPr>
          <p:cNvPr id="7" name="Picture 6">
            <a:extLst>
              <a:ext uri="{FF2B5EF4-FFF2-40B4-BE49-F238E27FC236}">
                <a16:creationId xmlns:a16="http://schemas.microsoft.com/office/drawing/2014/main" xmlns="" id="{2FF986F9-1DA7-2145-8CA3-6F8C6308CEDE}"/>
              </a:ext>
            </a:extLst>
          </p:cNvPr>
          <p:cNvPicPr>
            <a:picLocks noChangeAspect="1"/>
          </p:cNvPicPr>
          <p:nvPr/>
        </p:nvPicPr>
        <p:blipFill>
          <a:blip r:embed="rId2"/>
          <a:stretch>
            <a:fillRect/>
          </a:stretch>
        </p:blipFill>
        <p:spPr>
          <a:xfrm>
            <a:off x="405493" y="1927811"/>
            <a:ext cx="11066071" cy="3570186"/>
          </a:xfrm>
          <a:prstGeom prst="rect">
            <a:avLst/>
          </a:prstGeom>
        </p:spPr>
      </p:pic>
      <p:sp>
        <p:nvSpPr>
          <p:cNvPr id="8" name="Rectangle 7">
            <a:extLst>
              <a:ext uri="{FF2B5EF4-FFF2-40B4-BE49-F238E27FC236}">
                <a16:creationId xmlns:a16="http://schemas.microsoft.com/office/drawing/2014/main" xmlns="" id="{46F2904C-35F6-1547-A62B-D9142D7F143B}"/>
              </a:ext>
            </a:extLst>
          </p:cNvPr>
          <p:cNvSpPr/>
          <p:nvPr/>
        </p:nvSpPr>
        <p:spPr>
          <a:xfrm>
            <a:off x="8001029" y="4741567"/>
            <a:ext cx="3470535" cy="1091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xmlns="" id="{D9E2648A-3C92-6245-99C9-37A93CC26F7C}"/>
              </a:ext>
            </a:extLst>
          </p:cNvPr>
          <p:cNvSpPr/>
          <p:nvPr/>
        </p:nvSpPr>
        <p:spPr>
          <a:xfrm>
            <a:off x="8721465" y="1734647"/>
            <a:ext cx="1586585" cy="1091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90119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67336"/>
            <a:ext cx="12192000" cy="6906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F5CE2F4A-CAD1-2748-8415-BD2F06D63163}"/>
              </a:ext>
            </a:extLst>
          </p:cNvPr>
          <p:cNvSpPr txBox="1"/>
          <p:nvPr/>
        </p:nvSpPr>
        <p:spPr>
          <a:xfrm>
            <a:off x="4019949" y="191186"/>
            <a:ext cx="4152099" cy="769441"/>
          </a:xfrm>
          <a:prstGeom prst="rect">
            <a:avLst/>
          </a:prstGeom>
          <a:noFill/>
        </p:spPr>
        <p:txBody>
          <a:bodyPr wrap="none" rtlCol="0">
            <a:spAutoFit/>
          </a:bodyPr>
          <a:lstStyle/>
          <a:p>
            <a:r>
              <a:rPr lang="en-AU" sz="4400" dirty="0">
                <a:latin typeface="AGCanYouNotBold" panose="02000803000000000000" pitchFamily="2" charset="0"/>
                <a:ea typeface="AGCanYouNotBold" panose="02000803000000000000" pitchFamily="2" charset="0"/>
              </a:rPr>
              <a:t>Ordering Angles</a:t>
            </a:r>
          </a:p>
        </p:txBody>
      </p:sp>
      <p:sp>
        <p:nvSpPr>
          <p:cNvPr id="2" name="TextBox 1">
            <a:extLst>
              <a:ext uri="{FF2B5EF4-FFF2-40B4-BE49-F238E27FC236}">
                <a16:creationId xmlns:a16="http://schemas.microsoft.com/office/drawing/2014/main" xmlns="" id="{0FB3DC8E-46AF-4D47-AC72-EEB8E546117A}"/>
              </a:ext>
            </a:extLst>
          </p:cNvPr>
          <p:cNvSpPr txBox="1"/>
          <p:nvPr/>
        </p:nvSpPr>
        <p:spPr>
          <a:xfrm>
            <a:off x="1883949" y="960627"/>
            <a:ext cx="8424101" cy="523220"/>
          </a:xfrm>
          <a:prstGeom prst="rect">
            <a:avLst/>
          </a:prstGeom>
          <a:noFill/>
        </p:spPr>
        <p:txBody>
          <a:bodyPr wrap="none" rtlCol="0">
            <a:spAutoFit/>
          </a:bodyPr>
          <a:lstStyle/>
          <a:p>
            <a:pPr algn="ctr"/>
            <a:r>
              <a:rPr lang="en-AU" sz="2800" dirty="0">
                <a:latin typeface="AGCanYouNotBold" panose="02000803000000000000" pitchFamily="2" charset="0"/>
                <a:ea typeface="AGCanYouNotBold" panose="02000803000000000000" pitchFamily="2" charset="0"/>
              </a:rPr>
              <a:t>Put these angles in order from smallest to largest.</a:t>
            </a:r>
          </a:p>
        </p:txBody>
      </p:sp>
      <p:sp>
        <p:nvSpPr>
          <p:cNvPr id="6" name="TextBox 5">
            <a:extLst>
              <a:ext uri="{FF2B5EF4-FFF2-40B4-BE49-F238E27FC236}">
                <a16:creationId xmlns:a16="http://schemas.microsoft.com/office/drawing/2014/main" xmlns="" id="{704D3C77-1780-184B-83C5-8AAAA9298685}"/>
              </a:ext>
            </a:extLst>
          </p:cNvPr>
          <p:cNvSpPr txBox="1"/>
          <p:nvPr/>
        </p:nvSpPr>
        <p:spPr>
          <a:xfrm>
            <a:off x="165916" y="201116"/>
            <a:ext cx="1053494" cy="461665"/>
          </a:xfrm>
          <a:prstGeom prst="rect">
            <a:avLst/>
          </a:prstGeom>
          <a:noFill/>
        </p:spPr>
        <p:txBody>
          <a:bodyPr wrap="none" rtlCol="0">
            <a:spAutoFit/>
          </a:bodyPr>
          <a:lstStyle/>
          <a:p>
            <a:r>
              <a:rPr lang="en-AU" sz="2400" dirty="0">
                <a:solidFill>
                  <a:srgbClr val="7030A0"/>
                </a:solidFill>
                <a:latin typeface="AGCanYouNotBold" panose="02000803000000000000" pitchFamily="2" charset="0"/>
                <a:ea typeface="AGCanYouNotBold" panose="02000803000000000000" pitchFamily="2" charset="0"/>
              </a:rPr>
              <a:t>we do</a:t>
            </a:r>
          </a:p>
        </p:txBody>
      </p:sp>
      <p:pic>
        <p:nvPicPr>
          <p:cNvPr id="5" name="Picture 4">
            <a:extLst>
              <a:ext uri="{FF2B5EF4-FFF2-40B4-BE49-F238E27FC236}">
                <a16:creationId xmlns:a16="http://schemas.microsoft.com/office/drawing/2014/main" xmlns="" id="{6586BAA4-57A1-7C4E-80DC-69C0846227C1}"/>
              </a:ext>
            </a:extLst>
          </p:cNvPr>
          <p:cNvPicPr>
            <a:picLocks noChangeAspect="1"/>
          </p:cNvPicPr>
          <p:nvPr/>
        </p:nvPicPr>
        <p:blipFill rotWithShape="1">
          <a:blip r:embed="rId2"/>
          <a:srcRect t="1849"/>
          <a:stretch/>
        </p:blipFill>
        <p:spPr>
          <a:xfrm>
            <a:off x="377470" y="2253288"/>
            <a:ext cx="11814530" cy="3390828"/>
          </a:xfrm>
          <a:prstGeom prst="rect">
            <a:avLst/>
          </a:prstGeom>
        </p:spPr>
      </p:pic>
      <p:sp>
        <p:nvSpPr>
          <p:cNvPr id="8" name="Rectangle 7">
            <a:extLst>
              <a:ext uri="{FF2B5EF4-FFF2-40B4-BE49-F238E27FC236}">
                <a16:creationId xmlns:a16="http://schemas.microsoft.com/office/drawing/2014/main" xmlns="" id="{83544CA7-0075-7D4C-80AF-93A9CAA95897}"/>
              </a:ext>
            </a:extLst>
          </p:cNvPr>
          <p:cNvSpPr/>
          <p:nvPr/>
        </p:nvSpPr>
        <p:spPr>
          <a:xfrm>
            <a:off x="8606670" y="2081082"/>
            <a:ext cx="3470535" cy="547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xmlns="" id="{1B78AA3D-59A1-A24A-9531-A1A765008A68}"/>
              </a:ext>
            </a:extLst>
          </p:cNvPr>
          <p:cNvSpPr/>
          <p:nvPr/>
        </p:nvSpPr>
        <p:spPr>
          <a:xfrm>
            <a:off x="8572782" y="4725222"/>
            <a:ext cx="3470535" cy="1091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4754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442</Words>
  <Application>Microsoft Macintosh PowerPoint</Application>
  <PresentationFormat>Widescreen</PresentationFormat>
  <Paragraphs>98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AGCanYouNotBold</vt:lpstr>
      <vt:lpstr>Calibri</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 Gemma [Woodlands Primary School]</dc:creator>
  <cp:lastModifiedBy>ROBERTS Gemma [Woodlands Primary School]</cp:lastModifiedBy>
  <cp:revision>1</cp:revision>
  <dcterms:created xsi:type="dcterms:W3CDTF">2021-03-06T07:29:24Z</dcterms:created>
  <dcterms:modified xsi:type="dcterms:W3CDTF">2021-03-06T07:32:45Z</dcterms:modified>
</cp:coreProperties>
</file>