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2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3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6826-98CF-784E-8634-E9BC5EA69B04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1172-921D-6740-9C43-E89810C6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560" y="2381684"/>
            <a:ext cx="1097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different types of angles</a:t>
            </a:r>
          </a:p>
          <a:p>
            <a:pPr algn="ctr"/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Categorising angles appropriately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angles in an image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mathematical vocabulary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/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1223" y="552091"/>
            <a:ext cx="34034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Angles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D7A37-CCE6-AB4E-BEB0-54871BA23A92}"/>
              </a:ext>
            </a:extLst>
          </p:cNvPr>
          <p:cNvSpPr txBox="1"/>
          <p:nvPr/>
        </p:nvSpPr>
        <p:spPr>
          <a:xfrm>
            <a:off x="11552360" y="45568"/>
            <a:ext cx="678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25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CE2F4A-CAD1-2748-8415-BD2F06D63163}"/>
              </a:ext>
            </a:extLst>
          </p:cNvPr>
          <p:cNvSpPr txBox="1"/>
          <p:nvPr/>
        </p:nvSpPr>
        <p:spPr>
          <a:xfrm>
            <a:off x="4019949" y="191186"/>
            <a:ext cx="4152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Ordering Angles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B3DC8E-46AF-4D47-AC72-EEB8E546117A}"/>
              </a:ext>
            </a:extLst>
          </p:cNvPr>
          <p:cNvSpPr txBox="1"/>
          <p:nvPr/>
        </p:nvSpPr>
        <p:spPr>
          <a:xfrm>
            <a:off x="1883949" y="960627"/>
            <a:ext cx="842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Put these angles in order from smallest to largest.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4D3C77-1780-184B-83C5-8AAAA9298685}"/>
              </a:ext>
            </a:extLst>
          </p:cNvPr>
          <p:cNvSpPr txBox="1"/>
          <p:nvPr/>
        </p:nvSpPr>
        <p:spPr>
          <a:xfrm>
            <a:off x="165916" y="201116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we 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E03F2A-8232-2644-845C-91323B4C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2209800"/>
            <a:ext cx="8864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CE2F4A-CAD1-2748-8415-BD2F06D63163}"/>
              </a:ext>
            </a:extLst>
          </p:cNvPr>
          <p:cNvSpPr txBox="1"/>
          <p:nvPr/>
        </p:nvSpPr>
        <p:spPr>
          <a:xfrm>
            <a:off x="4019949" y="191186"/>
            <a:ext cx="4152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Ordering Angles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B3DC8E-46AF-4D47-AC72-EEB8E546117A}"/>
              </a:ext>
            </a:extLst>
          </p:cNvPr>
          <p:cNvSpPr txBox="1"/>
          <p:nvPr/>
        </p:nvSpPr>
        <p:spPr>
          <a:xfrm>
            <a:off x="1883949" y="960627"/>
            <a:ext cx="842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Put these angles in order from smallest to largest.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4D3C77-1780-184B-83C5-8AAAA9298685}"/>
              </a:ext>
            </a:extLst>
          </p:cNvPr>
          <p:cNvSpPr txBox="1"/>
          <p:nvPr/>
        </p:nvSpPr>
        <p:spPr>
          <a:xfrm>
            <a:off x="165916" y="201116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we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3F2C97-6D6F-6C4F-81E0-724B3273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2235200"/>
            <a:ext cx="86741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CE2F4A-CAD1-2748-8415-BD2F06D63163}"/>
              </a:ext>
            </a:extLst>
          </p:cNvPr>
          <p:cNvSpPr txBox="1"/>
          <p:nvPr/>
        </p:nvSpPr>
        <p:spPr>
          <a:xfrm>
            <a:off x="4019949" y="191186"/>
            <a:ext cx="4152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Ordering Angles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B3DC8E-46AF-4D47-AC72-EEB8E546117A}"/>
              </a:ext>
            </a:extLst>
          </p:cNvPr>
          <p:cNvSpPr txBox="1"/>
          <p:nvPr/>
        </p:nvSpPr>
        <p:spPr>
          <a:xfrm>
            <a:off x="1883949" y="960627"/>
            <a:ext cx="842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Put these angles in order from smallest to largest.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4D3C77-1780-184B-83C5-8AAAA9298685}"/>
              </a:ext>
            </a:extLst>
          </p:cNvPr>
          <p:cNvSpPr txBox="1"/>
          <p:nvPr/>
        </p:nvSpPr>
        <p:spPr>
          <a:xfrm>
            <a:off x="165916" y="201116"/>
            <a:ext cx="11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You 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6080A1-0145-DF4B-8355-4A998A23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7" r="20000"/>
          <a:stretch/>
        </p:blipFill>
        <p:spPr>
          <a:xfrm>
            <a:off x="419100" y="1970675"/>
            <a:ext cx="5442277" cy="1633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1FE7F3-F444-A14D-AEF3-650DD5E6A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" r="21140"/>
          <a:stretch/>
        </p:blipFill>
        <p:spPr>
          <a:xfrm>
            <a:off x="458483" y="4036543"/>
            <a:ext cx="5137379" cy="1901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95DD73-C1C5-A84C-A959-17A67303C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7" r="22512"/>
          <a:stretch/>
        </p:blipFill>
        <p:spPr>
          <a:xfrm>
            <a:off x="6271844" y="1763757"/>
            <a:ext cx="5347565" cy="1840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D992ED-97E2-2149-B24C-55D8F124D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5" r="22275"/>
          <a:stretch/>
        </p:blipFill>
        <p:spPr>
          <a:xfrm>
            <a:off x="6371367" y="4051426"/>
            <a:ext cx="5413128" cy="17560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7C6C3E-6E3D-1040-B983-6423A44A28D2}"/>
              </a:ext>
            </a:extLst>
          </p:cNvPr>
          <p:cNvSpPr/>
          <p:nvPr/>
        </p:nvSpPr>
        <p:spPr>
          <a:xfrm>
            <a:off x="165916" y="1763757"/>
            <a:ext cx="5695461" cy="204313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7D1E22-20A8-3246-93F3-D9CA55A36826}"/>
              </a:ext>
            </a:extLst>
          </p:cNvPr>
          <p:cNvSpPr/>
          <p:nvPr/>
        </p:nvSpPr>
        <p:spPr>
          <a:xfrm>
            <a:off x="6095998" y="1747092"/>
            <a:ext cx="5695461" cy="204313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F856E0-8039-CD48-BBD4-465F66D73E7B}"/>
              </a:ext>
            </a:extLst>
          </p:cNvPr>
          <p:cNvSpPr/>
          <p:nvPr/>
        </p:nvSpPr>
        <p:spPr>
          <a:xfrm>
            <a:off x="165916" y="3950041"/>
            <a:ext cx="5695461" cy="204313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6AADFD3-40C8-C147-A5C9-15951998E543}"/>
              </a:ext>
            </a:extLst>
          </p:cNvPr>
          <p:cNvSpPr/>
          <p:nvPr/>
        </p:nvSpPr>
        <p:spPr>
          <a:xfrm>
            <a:off x="6095997" y="3929539"/>
            <a:ext cx="5695461" cy="204313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9D8ED8-F1F1-1F4B-88BC-C9A4B894D524}"/>
              </a:ext>
            </a:extLst>
          </p:cNvPr>
          <p:cNvSpPr txBox="1"/>
          <p:nvPr/>
        </p:nvSpPr>
        <p:spPr>
          <a:xfrm>
            <a:off x="247050" y="189811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0E2849-BE2D-5F4F-A29C-936ABD231C26}"/>
              </a:ext>
            </a:extLst>
          </p:cNvPr>
          <p:cNvSpPr txBox="1"/>
          <p:nvPr/>
        </p:nvSpPr>
        <p:spPr>
          <a:xfrm>
            <a:off x="6114561" y="177062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D3E5490-E233-AA4B-B432-CD4EE21DA3DF}"/>
              </a:ext>
            </a:extLst>
          </p:cNvPr>
          <p:cNvSpPr txBox="1"/>
          <p:nvPr/>
        </p:nvSpPr>
        <p:spPr>
          <a:xfrm>
            <a:off x="224520" y="4134994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A06ABC-0044-304E-A7BA-1D1E59356273}"/>
              </a:ext>
            </a:extLst>
          </p:cNvPr>
          <p:cNvSpPr txBox="1"/>
          <p:nvPr/>
        </p:nvSpPr>
        <p:spPr>
          <a:xfrm>
            <a:off x="6155393" y="4047251"/>
            <a:ext cx="131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026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33664D-D358-E24A-9943-1720BB96CA73}"/>
              </a:ext>
            </a:extLst>
          </p:cNvPr>
          <p:cNvSpPr txBox="1"/>
          <p:nvPr/>
        </p:nvSpPr>
        <p:spPr>
          <a:xfrm>
            <a:off x="5765620" y="1068684"/>
            <a:ext cx="4256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Angles Stickman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E652CC-AA20-2343-8DB4-FD25EF9B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22" y="575906"/>
            <a:ext cx="3917073" cy="5591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3AB7B8-A205-F341-882C-C2B5D47FB878}"/>
              </a:ext>
            </a:extLst>
          </p:cNvPr>
          <p:cNvSpPr txBox="1"/>
          <p:nvPr/>
        </p:nvSpPr>
        <p:spPr>
          <a:xfrm>
            <a:off x="6854060" y="299243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67533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07CA79-3A50-A348-AAD8-D55E3725D349}"/>
              </a:ext>
            </a:extLst>
          </p:cNvPr>
          <p:cNvSpPr txBox="1"/>
          <p:nvPr/>
        </p:nvSpPr>
        <p:spPr>
          <a:xfrm>
            <a:off x="9393909" y="387996"/>
            <a:ext cx="2021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Plenary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DB7CA2-57E9-C34A-9308-6FBD04CC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387996"/>
            <a:ext cx="8229599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791" y="1893611"/>
            <a:ext cx="11407515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4000" dirty="0">
                <a:latin typeface="AGCanYouNotBold" charset="0"/>
                <a:ea typeface="AGCanYouNotBold" charset="0"/>
                <a:cs typeface="AGCanYouNotBold" charset="0"/>
              </a:rPr>
              <a:t>23 + 45 = </a:t>
            </a:r>
          </a:p>
          <a:p>
            <a:pPr>
              <a:spcAft>
                <a:spcPts val="1600"/>
              </a:spcAft>
            </a:pPr>
            <a:endParaRPr lang="en-US" sz="4000" dirty="0">
              <a:latin typeface="AGCanYouNotBold" charset="0"/>
              <a:ea typeface="AGCanYouNotBold" charset="0"/>
              <a:cs typeface="AGCanYouNotBold" charset="0"/>
            </a:endParaRPr>
          </a:p>
          <a:p>
            <a:pPr>
              <a:spcAft>
                <a:spcPts val="1600"/>
              </a:spcAft>
            </a:pPr>
            <a:r>
              <a:rPr lang="en-US" sz="4000" dirty="0">
                <a:latin typeface="AGCanYouNotBold" charset="0"/>
                <a:ea typeface="AGCanYouNotBold" charset="0"/>
                <a:cs typeface="AGCanYouNotBold" charset="0"/>
              </a:rPr>
              <a:t>336 + 176 = </a:t>
            </a:r>
          </a:p>
          <a:p>
            <a:pPr>
              <a:spcAft>
                <a:spcPts val="1600"/>
              </a:spcAft>
            </a:pPr>
            <a:endParaRPr lang="en-US" sz="4000" dirty="0">
              <a:latin typeface="AGCanYouNotBold" charset="0"/>
              <a:ea typeface="AGCanYouNotBold" charset="0"/>
              <a:cs typeface="AGCanYouNotBold" charset="0"/>
            </a:endParaRPr>
          </a:p>
          <a:p>
            <a:pPr>
              <a:spcAft>
                <a:spcPts val="1600"/>
              </a:spcAft>
            </a:pPr>
            <a:r>
              <a:rPr lang="en-AU" sz="4000" dirty="0">
                <a:latin typeface="AGCanYouNotBold" charset="0"/>
                <a:ea typeface="AGCanYouNotBold" charset="0"/>
                <a:cs typeface="AGCanYouNotBold" charset="0"/>
              </a:rPr>
              <a:t>2134 + 2249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329" y="608390"/>
            <a:ext cx="1180643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Add these numbers using the </a:t>
            </a:r>
            <a:r>
              <a:rPr lang="en-US" sz="4400" b="0" i="0" u="none" strike="noStrike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column method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4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380" y="258330"/>
            <a:ext cx="944361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Write down the number sentences: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grpSp>
        <p:nvGrpSpPr>
          <p:cNvPr id="4" name="Group 216">
            <a:extLst>
              <a:ext uri="{FF2B5EF4-FFF2-40B4-BE49-F238E27FC236}">
                <a16:creationId xmlns:a16="http://schemas.microsoft.com/office/drawing/2014/main" xmlns="" id="{04453CE6-A693-D94E-B04F-201324A00C0C}"/>
              </a:ext>
            </a:extLst>
          </p:cNvPr>
          <p:cNvGrpSpPr/>
          <p:nvPr/>
        </p:nvGrpSpPr>
        <p:grpSpPr>
          <a:xfrm>
            <a:off x="7303107" y="1082839"/>
            <a:ext cx="3654849" cy="1154442"/>
            <a:chOff x="0" y="0"/>
            <a:chExt cx="3654847" cy="1154440"/>
          </a:xfrm>
        </p:grpSpPr>
        <p:sp>
          <p:nvSpPr>
            <p:cNvPr id="7" name="Shape 212">
              <a:extLst>
                <a:ext uri="{FF2B5EF4-FFF2-40B4-BE49-F238E27FC236}">
                  <a16:creationId xmlns:a16="http://schemas.microsoft.com/office/drawing/2014/main" xmlns="" id="{3E3C8524-7EF1-464C-AA77-E8A14B7AB4D7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8" name="Shape 213">
              <a:extLst>
                <a:ext uri="{FF2B5EF4-FFF2-40B4-BE49-F238E27FC236}">
                  <a16:creationId xmlns:a16="http://schemas.microsoft.com/office/drawing/2014/main" xmlns="" id="{57D6E3E5-C5A1-244E-9FE8-CDA527A60993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" name="Shape 214">
              <a:extLst>
                <a:ext uri="{FF2B5EF4-FFF2-40B4-BE49-F238E27FC236}">
                  <a16:creationId xmlns:a16="http://schemas.microsoft.com/office/drawing/2014/main" xmlns="" id="{9A1558B8-0141-E048-8B53-0E536B25DB50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10" name="Shape 215">
              <a:extLst>
                <a:ext uri="{FF2B5EF4-FFF2-40B4-BE49-F238E27FC236}">
                  <a16:creationId xmlns:a16="http://schemas.microsoft.com/office/drawing/2014/main" xmlns="" id="{72E59E1A-F836-0944-9EB5-4EA2537C2CD4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11" name="Group 221">
            <a:extLst>
              <a:ext uri="{FF2B5EF4-FFF2-40B4-BE49-F238E27FC236}">
                <a16:creationId xmlns:a16="http://schemas.microsoft.com/office/drawing/2014/main" xmlns="" id="{E18D0CCC-2CDD-8C4E-99CC-A89969B39CE2}"/>
              </a:ext>
            </a:extLst>
          </p:cNvPr>
          <p:cNvGrpSpPr/>
          <p:nvPr/>
        </p:nvGrpSpPr>
        <p:grpSpPr>
          <a:xfrm>
            <a:off x="7303107" y="2244889"/>
            <a:ext cx="3654849" cy="1154442"/>
            <a:chOff x="0" y="0"/>
            <a:chExt cx="3654847" cy="1154440"/>
          </a:xfrm>
        </p:grpSpPr>
        <p:sp>
          <p:nvSpPr>
            <p:cNvPr id="12" name="Shape 217">
              <a:extLst>
                <a:ext uri="{FF2B5EF4-FFF2-40B4-BE49-F238E27FC236}">
                  <a16:creationId xmlns:a16="http://schemas.microsoft.com/office/drawing/2014/main" xmlns="" id="{A1CC1944-0EA7-2A44-99DF-18582C37AD26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13" name="Shape 218">
              <a:extLst>
                <a:ext uri="{FF2B5EF4-FFF2-40B4-BE49-F238E27FC236}">
                  <a16:creationId xmlns:a16="http://schemas.microsoft.com/office/drawing/2014/main" xmlns="" id="{106BF6E1-0151-E748-BC9E-11907360C295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" name="Shape 219">
              <a:extLst>
                <a:ext uri="{FF2B5EF4-FFF2-40B4-BE49-F238E27FC236}">
                  <a16:creationId xmlns:a16="http://schemas.microsoft.com/office/drawing/2014/main" xmlns="" id="{301238EF-98CE-8A42-AD2F-E3199E8E5A08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15" name="Shape 220">
              <a:extLst>
                <a:ext uri="{FF2B5EF4-FFF2-40B4-BE49-F238E27FC236}">
                  <a16:creationId xmlns:a16="http://schemas.microsoft.com/office/drawing/2014/main" xmlns="" id="{B0CAE417-42DF-2748-8387-A96A9C5EB909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16" name="Group 226">
            <a:extLst>
              <a:ext uri="{FF2B5EF4-FFF2-40B4-BE49-F238E27FC236}">
                <a16:creationId xmlns:a16="http://schemas.microsoft.com/office/drawing/2014/main" xmlns="" id="{77A4FEC0-E611-2B44-96B9-342207638223}"/>
              </a:ext>
            </a:extLst>
          </p:cNvPr>
          <p:cNvGrpSpPr/>
          <p:nvPr/>
        </p:nvGrpSpPr>
        <p:grpSpPr>
          <a:xfrm>
            <a:off x="7303107" y="3389778"/>
            <a:ext cx="3654849" cy="1154442"/>
            <a:chOff x="0" y="0"/>
            <a:chExt cx="3654847" cy="1154440"/>
          </a:xfrm>
        </p:grpSpPr>
        <p:sp>
          <p:nvSpPr>
            <p:cNvPr id="17" name="Shape 222">
              <a:extLst>
                <a:ext uri="{FF2B5EF4-FFF2-40B4-BE49-F238E27FC236}">
                  <a16:creationId xmlns:a16="http://schemas.microsoft.com/office/drawing/2014/main" xmlns="" id="{D5226818-5DF7-E24F-A111-5DA79DBCA759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18" name="Shape 223">
              <a:extLst>
                <a:ext uri="{FF2B5EF4-FFF2-40B4-BE49-F238E27FC236}">
                  <a16:creationId xmlns:a16="http://schemas.microsoft.com/office/drawing/2014/main" xmlns="" id="{DB06FD86-ED08-794C-A301-F399AFA64903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9" name="Shape 224">
              <a:extLst>
                <a:ext uri="{FF2B5EF4-FFF2-40B4-BE49-F238E27FC236}">
                  <a16:creationId xmlns:a16="http://schemas.microsoft.com/office/drawing/2014/main" xmlns="" id="{4C504242-2164-3944-A5F3-735C5F62C3CB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20" name="Shape 225">
              <a:extLst>
                <a:ext uri="{FF2B5EF4-FFF2-40B4-BE49-F238E27FC236}">
                  <a16:creationId xmlns:a16="http://schemas.microsoft.com/office/drawing/2014/main" xmlns="" id="{30A70806-79FC-2F48-9C47-7E5DE19A517F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21" name="Group 231">
            <a:extLst>
              <a:ext uri="{FF2B5EF4-FFF2-40B4-BE49-F238E27FC236}">
                <a16:creationId xmlns:a16="http://schemas.microsoft.com/office/drawing/2014/main" xmlns="" id="{A91777F2-DB56-6646-B293-2E486E102B1E}"/>
              </a:ext>
            </a:extLst>
          </p:cNvPr>
          <p:cNvGrpSpPr/>
          <p:nvPr/>
        </p:nvGrpSpPr>
        <p:grpSpPr>
          <a:xfrm>
            <a:off x="7303107" y="4519448"/>
            <a:ext cx="3654849" cy="1154442"/>
            <a:chOff x="0" y="0"/>
            <a:chExt cx="3654847" cy="1154440"/>
          </a:xfrm>
        </p:grpSpPr>
        <p:sp>
          <p:nvSpPr>
            <p:cNvPr id="22" name="Shape 227">
              <a:extLst>
                <a:ext uri="{FF2B5EF4-FFF2-40B4-BE49-F238E27FC236}">
                  <a16:creationId xmlns:a16="http://schemas.microsoft.com/office/drawing/2014/main" xmlns="" id="{E04AA68B-5AAB-8341-BA4E-663A6B60DF21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23" name="Shape 228">
              <a:extLst>
                <a:ext uri="{FF2B5EF4-FFF2-40B4-BE49-F238E27FC236}">
                  <a16:creationId xmlns:a16="http://schemas.microsoft.com/office/drawing/2014/main" xmlns="" id="{5FD6608D-B79C-614A-88EB-FD6CABD222CF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" name="Shape 229">
              <a:extLst>
                <a:ext uri="{FF2B5EF4-FFF2-40B4-BE49-F238E27FC236}">
                  <a16:creationId xmlns:a16="http://schemas.microsoft.com/office/drawing/2014/main" xmlns="" id="{851C5B53-3809-CE44-A218-AD36CA002005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25" name="Shape 230">
              <a:extLst>
                <a:ext uri="{FF2B5EF4-FFF2-40B4-BE49-F238E27FC236}">
                  <a16:creationId xmlns:a16="http://schemas.microsoft.com/office/drawing/2014/main" xmlns="" id="{299D8677-EA00-1244-B6FE-C8FB5D5FAC75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26" name="Group 236">
            <a:extLst>
              <a:ext uri="{FF2B5EF4-FFF2-40B4-BE49-F238E27FC236}">
                <a16:creationId xmlns:a16="http://schemas.microsoft.com/office/drawing/2014/main" xmlns="" id="{1EA76B6E-9F7F-594A-B0FD-8292BEF28DBF}"/>
              </a:ext>
            </a:extLst>
          </p:cNvPr>
          <p:cNvGrpSpPr/>
          <p:nvPr/>
        </p:nvGrpSpPr>
        <p:grpSpPr>
          <a:xfrm>
            <a:off x="7303108" y="5660392"/>
            <a:ext cx="3654849" cy="1154442"/>
            <a:chOff x="0" y="0"/>
            <a:chExt cx="3654847" cy="1154440"/>
          </a:xfrm>
        </p:grpSpPr>
        <p:sp>
          <p:nvSpPr>
            <p:cNvPr id="27" name="Shape 232">
              <a:extLst>
                <a:ext uri="{FF2B5EF4-FFF2-40B4-BE49-F238E27FC236}">
                  <a16:creationId xmlns:a16="http://schemas.microsoft.com/office/drawing/2014/main" xmlns="" id="{A61D5D88-F6E6-E940-A202-62250D689886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28" name="Shape 233">
              <a:extLst>
                <a:ext uri="{FF2B5EF4-FFF2-40B4-BE49-F238E27FC236}">
                  <a16:creationId xmlns:a16="http://schemas.microsoft.com/office/drawing/2014/main" xmlns="" id="{62DA38CD-275B-344A-8795-1D0978532204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" name="Shape 234">
              <a:extLst>
                <a:ext uri="{FF2B5EF4-FFF2-40B4-BE49-F238E27FC236}">
                  <a16:creationId xmlns:a16="http://schemas.microsoft.com/office/drawing/2014/main" xmlns="" id="{5D18F788-EE69-9A41-BCE4-371B9D08E608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30" name="Shape 235">
              <a:extLst>
                <a:ext uri="{FF2B5EF4-FFF2-40B4-BE49-F238E27FC236}">
                  <a16:creationId xmlns:a16="http://schemas.microsoft.com/office/drawing/2014/main" xmlns="" id="{1BCD2A55-F427-3E42-9789-0B26428933A5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sp>
        <p:nvSpPr>
          <p:cNvPr id="37" name="Shape 243">
            <a:extLst>
              <a:ext uri="{FF2B5EF4-FFF2-40B4-BE49-F238E27FC236}">
                <a16:creationId xmlns:a16="http://schemas.microsoft.com/office/drawing/2014/main" xmlns="" id="{083164E5-B540-3B46-9476-9477A395AFED}"/>
              </a:ext>
            </a:extLst>
          </p:cNvPr>
          <p:cNvSpPr/>
          <p:nvPr/>
        </p:nvSpPr>
        <p:spPr>
          <a:xfrm>
            <a:off x="4113582" y="1133913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21</a:t>
            </a:r>
            <a:endParaRPr dirty="0"/>
          </a:p>
        </p:txBody>
      </p:sp>
      <p:sp>
        <p:nvSpPr>
          <p:cNvPr id="38" name="Shape 244">
            <a:extLst>
              <a:ext uri="{FF2B5EF4-FFF2-40B4-BE49-F238E27FC236}">
                <a16:creationId xmlns:a16="http://schemas.microsoft.com/office/drawing/2014/main" xmlns="" id="{3F128AAA-D923-2144-9A2E-202BB8C11F99}"/>
              </a:ext>
            </a:extLst>
          </p:cNvPr>
          <p:cNvSpPr/>
          <p:nvPr/>
        </p:nvSpPr>
        <p:spPr>
          <a:xfrm>
            <a:off x="4113582" y="2301054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15</a:t>
            </a:r>
            <a:endParaRPr dirty="0"/>
          </a:p>
        </p:txBody>
      </p:sp>
      <p:sp>
        <p:nvSpPr>
          <p:cNvPr id="39" name="Shape 245">
            <a:extLst>
              <a:ext uri="{FF2B5EF4-FFF2-40B4-BE49-F238E27FC236}">
                <a16:creationId xmlns:a16="http://schemas.microsoft.com/office/drawing/2014/main" xmlns="" id="{CF994AC9-1006-AD4F-92A9-A140F2B6F922}"/>
              </a:ext>
            </a:extLst>
          </p:cNvPr>
          <p:cNvSpPr/>
          <p:nvPr/>
        </p:nvSpPr>
        <p:spPr>
          <a:xfrm>
            <a:off x="4113582" y="3445313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18</a:t>
            </a:r>
            <a:endParaRPr dirty="0"/>
          </a:p>
        </p:txBody>
      </p:sp>
      <p:sp>
        <p:nvSpPr>
          <p:cNvPr id="40" name="Shape 246">
            <a:extLst>
              <a:ext uri="{FF2B5EF4-FFF2-40B4-BE49-F238E27FC236}">
                <a16:creationId xmlns:a16="http://schemas.microsoft.com/office/drawing/2014/main" xmlns="" id="{5958DF8B-7F18-D343-98B2-F10A6F1FE8FF}"/>
              </a:ext>
            </a:extLst>
          </p:cNvPr>
          <p:cNvSpPr/>
          <p:nvPr/>
        </p:nvSpPr>
        <p:spPr>
          <a:xfrm>
            <a:off x="4175177" y="4575613"/>
            <a:ext cx="589905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3</a:t>
            </a:r>
            <a:endParaRPr dirty="0"/>
          </a:p>
        </p:txBody>
      </p:sp>
      <p:sp>
        <p:nvSpPr>
          <p:cNvPr id="41" name="Shape 247">
            <a:extLst>
              <a:ext uri="{FF2B5EF4-FFF2-40B4-BE49-F238E27FC236}">
                <a16:creationId xmlns:a16="http://schemas.microsoft.com/office/drawing/2014/main" xmlns="" id="{F14C3D64-3778-9043-A8F6-3A9DDF51938C}"/>
              </a:ext>
            </a:extLst>
          </p:cNvPr>
          <p:cNvSpPr/>
          <p:nvPr/>
        </p:nvSpPr>
        <p:spPr>
          <a:xfrm>
            <a:off x="4113583" y="5609236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30</a:t>
            </a:r>
            <a:endParaRPr dirty="0"/>
          </a:p>
        </p:txBody>
      </p:sp>
      <p:pic>
        <p:nvPicPr>
          <p:cNvPr id="43" name="pasted-image.png">
            <a:extLst>
              <a:ext uri="{FF2B5EF4-FFF2-40B4-BE49-F238E27FC236}">
                <a16:creationId xmlns:a16="http://schemas.microsoft.com/office/drawing/2014/main" xmlns="" id="{341EA108-B6F1-FA41-B9EA-17CFAF406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2355" t="2820" r="1914" b="3463"/>
          <a:stretch>
            <a:fillRect/>
          </a:stretch>
        </p:blipFill>
        <p:spPr>
          <a:xfrm>
            <a:off x="9935752" y="-114668"/>
            <a:ext cx="1289215" cy="1199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86" extrusionOk="0">
                <a:moveTo>
                  <a:pt x="10643" y="0"/>
                </a:moveTo>
                <a:cubicBezTo>
                  <a:pt x="10616" y="-1"/>
                  <a:pt x="9872" y="1482"/>
                  <a:pt x="8988" y="3298"/>
                </a:cubicBezTo>
                <a:cubicBezTo>
                  <a:pt x="8104" y="5115"/>
                  <a:pt x="7323" y="6687"/>
                  <a:pt x="7255" y="6788"/>
                </a:cubicBezTo>
                <a:cubicBezTo>
                  <a:pt x="7157" y="6932"/>
                  <a:pt x="6405" y="7097"/>
                  <a:pt x="3726" y="7556"/>
                </a:cubicBezTo>
                <a:cubicBezTo>
                  <a:pt x="1852" y="7877"/>
                  <a:pt x="208" y="8169"/>
                  <a:pt x="72" y="8205"/>
                </a:cubicBezTo>
                <a:cubicBezTo>
                  <a:pt x="-155" y="8265"/>
                  <a:pt x="40" y="8499"/>
                  <a:pt x="2461" y="11068"/>
                </a:cubicBezTo>
                <a:lnTo>
                  <a:pt x="5100" y="13869"/>
                </a:lnTo>
                <a:lnTo>
                  <a:pt x="4564" y="17511"/>
                </a:lnTo>
                <a:cubicBezTo>
                  <a:pt x="4269" y="19515"/>
                  <a:pt x="4029" y="21263"/>
                  <a:pt x="4028" y="21391"/>
                </a:cubicBezTo>
                <a:cubicBezTo>
                  <a:pt x="4025" y="21599"/>
                  <a:pt x="4376" y="21435"/>
                  <a:pt x="7333" y="19866"/>
                </a:cubicBezTo>
                <a:lnTo>
                  <a:pt x="10638" y="18110"/>
                </a:lnTo>
                <a:lnTo>
                  <a:pt x="13954" y="19866"/>
                </a:lnTo>
                <a:cubicBezTo>
                  <a:pt x="16118" y="21014"/>
                  <a:pt x="17264" y="21575"/>
                  <a:pt x="17264" y="21475"/>
                </a:cubicBezTo>
                <a:cubicBezTo>
                  <a:pt x="17264" y="21392"/>
                  <a:pt x="17020" y="19645"/>
                  <a:pt x="16718" y="17596"/>
                </a:cubicBezTo>
                <a:lnTo>
                  <a:pt x="16166" y="13869"/>
                </a:lnTo>
                <a:lnTo>
                  <a:pt x="18815" y="11068"/>
                </a:lnTo>
                <a:cubicBezTo>
                  <a:pt x="21230" y="8513"/>
                  <a:pt x="21445" y="8255"/>
                  <a:pt x="21220" y="8200"/>
                </a:cubicBezTo>
                <a:cubicBezTo>
                  <a:pt x="21084" y="8166"/>
                  <a:pt x="19436" y="7878"/>
                  <a:pt x="17561" y="7556"/>
                </a:cubicBezTo>
                <a:cubicBezTo>
                  <a:pt x="14709" y="7066"/>
                  <a:pt x="14130" y="6938"/>
                  <a:pt x="14006" y="6765"/>
                </a:cubicBezTo>
                <a:cubicBezTo>
                  <a:pt x="13924" y="6652"/>
                  <a:pt x="13147" y="5084"/>
                  <a:pt x="12278" y="3281"/>
                </a:cubicBezTo>
                <a:cubicBezTo>
                  <a:pt x="11408" y="1479"/>
                  <a:pt x="10670" y="2"/>
                  <a:pt x="1064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6" name="Shape 252">
            <a:extLst>
              <a:ext uri="{FF2B5EF4-FFF2-40B4-BE49-F238E27FC236}">
                <a16:creationId xmlns:a16="http://schemas.microsoft.com/office/drawing/2014/main" xmlns="" id="{49D2882C-26F9-D04A-83D0-CA917C0F2D29}"/>
              </a:ext>
            </a:extLst>
          </p:cNvPr>
          <p:cNvSpPr/>
          <p:nvPr/>
        </p:nvSpPr>
        <p:spPr>
          <a:xfrm>
            <a:off x="11010457" y="1031684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33</a:t>
            </a:r>
            <a:endParaRPr dirty="0"/>
          </a:p>
        </p:txBody>
      </p:sp>
      <p:sp>
        <p:nvSpPr>
          <p:cNvPr id="47" name="Shape 253">
            <a:extLst>
              <a:ext uri="{FF2B5EF4-FFF2-40B4-BE49-F238E27FC236}">
                <a16:creationId xmlns:a16="http://schemas.microsoft.com/office/drawing/2014/main" xmlns="" id="{EFB46F6D-5904-8146-9CFB-D6A1111D74CF}"/>
              </a:ext>
            </a:extLst>
          </p:cNvPr>
          <p:cNvSpPr/>
          <p:nvPr/>
        </p:nvSpPr>
        <p:spPr>
          <a:xfrm>
            <a:off x="10745662" y="2148654"/>
            <a:ext cx="589905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6</a:t>
            </a:r>
            <a:endParaRPr dirty="0"/>
          </a:p>
        </p:txBody>
      </p:sp>
      <p:sp>
        <p:nvSpPr>
          <p:cNvPr id="48" name="Shape 254">
            <a:extLst>
              <a:ext uri="{FF2B5EF4-FFF2-40B4-BE49-F238E27FC236}">
                <a16:creationId xmlns:a16="http://schemas.microsoft.com/office/drawing/2014/main" xmlns="" id="{00292CB6-B605-7744-806D-383DB7CF9B0B}"/>
              </a:ext>
            </a:extLst>
          </p:cNvPr>
          <p:cNvSpPr/>
          <p:nvPr/>
        </p:nvSpPr>
        <p:spPr>
          <a:xfrm>
            <a:off x="10948862" y="3282786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27</a:t>
            </a:r>
            <a:endParaRPr dirty="0"/>
          </a:p>
        </p:txBody>
      </p:sp>
      <p:sp>
        <p:nvSpPr>
          <p:cNvPr id="49" name="Shape 255">
            <a:extLst>
              <a:ext uri="{FF2B5EF4-FFF2-40B4-BE49-F238E27FC236}">
                <a16:creationId xmlns:a16="http://schemas.microsoft.com/office/drawing/2014/main" xmlns="" id="{6FE2A86A-9CCA-7B4A-81D3-C94550055075}"/>
              </a:ext>
            </a:extLst>
          </p:cNvPr>
          <p:cNvSpPr/>
          <p:nvPr/>
        </p:nvSpPr>
        <p:spPr>
          <a:xfrm>
            <a:off x="11010457" y="4468293"/>
            <a:ext cx="589905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9</a:t>
            </a:r>
            <a:endParaRPr dirty="0"/>
          </a:p>
        </p:txBody>
      </p:sp>
      <p:sp>
        <p:nvSpPr>
          <p:cNvPr id="50" name="Shape 256">
            <a:extLst>
              <a:ext uri="{FF2B5EF4-FFF2-40B4-BE49-F238E27FC236}">
                <a16:creationId xmlns:a16="http://schemas.microsoft.com/office/drawing/2014/main" xmlns="" id="{8547D9EA-113E-3947-88D4-0A64BC6E1DEF}"/>
              </a:ext>
            </a:extLst>
          </p:cNvPr>
          <p:cNvSpPr/>
          <p:nvPr/>
        </p:nvSpPr>
        <p:spPr>
          <a:xfrm>
            <a:off x="10745663" y="5558436"/>
            <a:ext cx="1077218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r>
              <a:rPr lang="en-AU" dirty="0"/>
              <a:t>24</a:t>
            </a:r>
            <a:endParaRPr dirty="0"/>
          </a:p>
        </p:txBody>
      </p:sp>
      <p:grpSp>
        <p:nvGrpSpPr>
          <p:cNvPr id="52" name="Group 262">
            <a:extLst>
              <a:ext uri="{FF2B5EF4-FFF2-40B4-BE49-F238E27FC236}">
                <a16:creationId xmlns:a16="http://schemas.microsoft.com/office/drawing/2014/main" xmlns="" id="{9AD1416B-1268-814B-9584-61391DFC3454}"/>
              </a:ext>
            </a:extLst>
          </p:cNvPr>
          <p:cNvGrpSpPr/>
          <p:nvPr/>
        </p:nvGrpSpPr>
        <p:grpSpPr>
          <a:xfrm>
            <a:off x="470507" y="1082839"/>
            <a:ext cx="3654849" cy="1154442"/>
            <a:chOff x="0" y="0"/>
            <a:chExt cx="3654847" cy="1154440"/>
          </a:xfrm>
        </p:grpSpPr>
        <p:sp>
          <p:nvSpPr>
            <p:cNvPr id="53" name="Shape 258">
              <a:extLst>
                <a:ext uri="{FF2B5EF4-FFF2-40B4-BE49-F238E27FC236}">
                  <a16:creationId xmlns:a16="http://schemas.microsoft.com/office/drawing/2014/main" xmlns="" id="{33A11FDE-9049-3E4B-92DD-08EEF2B8FC06}"/>
                </a:ext>
              </a:extLst>
            </p:cNvPr>
            <p:cNvSpPr/>
            <p:nvPr/>
          </p:nvSpPr>
          <p:spPr>
            <a:xfrm>
              <a:off x="1021147" y="0"/>
              <a:ext cx="746660" cy="1079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54" name="Shape 259">
              <a:extLst>
                <a:ext uri="{FF2B5EF4-FFF2-40B4-BE49-F238E27FC236}">
                  <a16:creationId xmlns:a16="http://schemas.microsoft.com/office/drawing/2014/main" xmlns="" id="{BE78CFF1-CC33-8E44-80E3-978A100D67B9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5" name="Shape 260">
              <a:extLst>
                <a:ext uri="{FF2B5EF4-FFF2-40B4-BE49-F238E27FC236}">
                  <a16:creationId xmlns:a16="http://schemas.microsoft.com/office/drawing/2014/main" xmlns="" id="{FD3016CC-AD47-374C-B503-C27C85438DAE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56" name="Shape 261">
              <a:extLst>
                <a:ext uri="{FF2B5EF4-FFF2-40B4-BE49-F238E27FC236}">
                  <a16:creationId xmlns:a16="http://schemas.microsoft.com/office/drawing/2014/main" xmlns="" id="{59D0DFBA-3229-474A-B13A-B361D8CF5FD8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57" name="Group 267">
            <a:extLst>
              <a:ext uri="{FF2B5EF4-FFF2-40B4-BE49-F238E27FC236}">
                <a16:creationId xmlns:a16="http://schemas.microsoft.com/office/drawing/2014/main" xmlns="" id="{8EAA2DBB-5227-9345-92CE-B6C6C91735EF}"/>
              </a:ext>
            </a:extLst>
          </p:cNvPr>
          <p:cNvGrpSpPr/>
          <p:nvPr/>
        </p:nvGrpSpPr>
        <p:grpSpPr>
          <a:xfrm>
            <a:off x="470507" y="2244890"/>
            <a:ext cx="3654849" cy="1154441"/>
            <a:chOff x="0" y="0"/>
            <a:chExt cx="3654847" cy="1154440"/>
          </a:xfrm>
        </p:grpSpPr>
        <p:sp>
          <p:nvSpPr>
            <p:cNvPr id="58" name="Shape 263">
              <a:extLst>
                <a:ext uri="{FF2B5EF4-FFF2-40B4-BE49-F238E27FC236}">
                  <a16:creationId xmlns:a16="http://schemas.microsoft.com/office/drawing/2014/main" xmlns="" id="{2D7B80D8-A56E-9B45-B1CF-0FDC19E1CA82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59" name="Shape 264">
              <a:extLst>
                <a:ext uri="{FF2B5EF4-FFF2-40B4-BE49-F238E27FC236}">
                  <a16:creationId xmlns:a16="http://schemas.microsoft.com/office/drawing/2014/main" xmlns="" id="{63ADB3E6-2CB1-AD4E-AAE3-6CA870B023B0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0" name="Shape 265">
              <a:extLst>
                <a:ext uri="{FF2B5EF4-FFF2-40B4-BE49-F238E27FC236}">
                  <a16:creationId xmlns:a16="http://schemas.microsoft.com/office/drawing/2014/main" xmlns="" id="{CF4D5E30-8B76-D54D-853B-CDA01BAB9094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61" name="Shape 266">
              <a:extLst>
                <a:ext uri="{FF2B5EF4-FFF2-40B4-BE49-F238E27FC236}">
                  <a16:creationId xmlns:a16="http://schemas.microsoft.com/office/drawing/2014/main" xmlns="" id="{374F7181-C54C-8C4B-A22A-0C20A153AC24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62" name="Group 272">
            <a:extLst>
              <a:ext uri="{FF2B5EF4-FFF2-40B4-BE49-F238E27FC236}">
                <a16:creationId xmlns:a16="http://schemas.microsoft.com/office/drawing/2014/main" xmlns="" id="{9B6B04A8-430D-8C4A-B0AA-9E01A12AA690}"/>
              </a:ext>
            </a:extLst>
          </p:cNvPr>
          <p:cNvGrpSpPr/>
          <p:nvPr/>
        </p:nvGrpSpPr>
        <p:grpSpPr>
          <a:xfrm>
            <a:off x="470507" y="3389778"/>
            <a:ext cx="3654849" cy="1154442"/>
            <a:chOff x="0" y="0"/>
            <a:chExt cx="3654847" cy="1154440"/>
          </a:xfrm>
        </p:grpSpPr>
        <p:sp>
          <p:nvSpPr>
            <p:cNvPr id="63" name="Shape 268">
              <a:extLst>
                <a:ext uri="{FF2B5EF4-FFF2-40B4-BE49-F238E27FC236}">
                  <a16:creationId xmlns:a16="http://schemas.microsoft.com/office/drawing/2014/main" xmlns="" id="{A959B221-7BAE-C04A-BB17-9C423E8C9848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64" name="Shape 269">
              <a:extLst>
                <a:ext uri="{FF2B5EF4-FFF2-40B4-BE49-F238E27FC236}">
                  <a16:creationId xmlns:a16="http://schemas.microsoft.com/office/drawing/2014/main" xmlns="" id="{4C03AA77-8FB0-3748-90EE-FE8B04F17B28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" name="Shape 270">
              <a:extLst>
                <a:ext uri="{FF2B5EF4-FFF2-40B4-BE49-F238E27FC236}">
                  <a16:creationId xmlns:a16="http://schemas.microsoft.com/office/drawing/2014/main" xmlns="" id="{4645726E-BC70-3E4C-AD57-E15D69C4ADC8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66" name="Shape 271">
              <a:extLst>
                <a:ext uri="{FF2B5EF4-FFF2-40B4-BE49-F238E27FC236}">
                  <a16:creationId xmlns:a16="http://schemas.microsoft.com/office/drawing/2014/main" xmlns="" id="{4F4CACB8-3787-3D4C-926E-B5C52745A63E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67" name="Group 277">
            <a:extLst>
              <a:ext uri="{FF2B5EF4-FFF2-40B4-BE49-F238E27FC236}">
                <a16:creationId xmlns:a16="http://schemas.microsoft.com/office/drawing/2014/main" xmlns="" id="{873C9340-D2CE-0648-A9C9-E2DE0BFA70AF}"/>
              </a:ext>
            </a:extLst>
          </p:cNvPr>
          <p:cNvGrpSpPr/>
          <p:nvPr/>
        </p:nvGrpSpPr>
        <p:grpSpPr>
          <a:xfrm>
            <a:off x="470507" y="4519449"/>
            <a:ext cx="3654849" cy="1154441"/>
            <a:chOff x="0" y="0"/>
            <a:chExt cx="3654847" cy="1154440"/>
          </a:xfrm>
        </p:grpSpPr>
        <p:sp>
          <p:nvSpPr>
            <p:cNvPr id="68" name="Shape 273">
              <a:extLst>
                <a:ext uri="{FF2B5EF4-FFF2-40B4-BE49-F238E27FC236}">
                  <a16:creationId xmlns:a16="http://schemas.microsoft.com/office/drawing/2014/main" xmlns="" id="{3513D1A6-1676-4B49-BAA3-E5B97AA4D628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69" name="Shape 274">
              <a:extLst>
                <a:ext uri="{FF2B5EF4-FFF2-40B4-BE49-F238E27FC236}">
                  <a16:creationId xmlns:a16="http://schemas.microsoft.com/office/drawing/2014/main" xmlns="" id="{8B8340CA-4A43-A04B-8629-6F68EA1F6682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" name="Shape 275">
              <a:extLst>
                <a:ext uri="{FF2B5EF4-FFF2-40B4-BE49-F238E27FC236}">
                  <a16:creationId xmlns:a16="http://schemas.microsoft.com/office/drawing/2014/main" xmlns="" id="{CF8CBB60-B98E-4C43-BB65-E8FA7599A3D7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71" name="Shape 276">
              <a:extLst>
                <a:ext uri="{FF2B5EF4-FFF2-40B4-BE49-F238E27FC236}">
                  <a16:creationId xmlns:a16="http://schemas.microsoft.com/office/drawing/2014/main" xmlns="" id="{970DE1F2-91CD-DC4F-856C-ADFB1C980FBC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grpSp>
        <p:nvGrpSpPr>
          <p:cNvPr id="72" name="Group 282">
            <a:extLst>
              <a:ext uri="{FF2B5EF4-FFF2-40B4-BE49-F238E27FC236}">
                <a16:creationId xmlns:a16="http://schemas.microsoft.com/office/drawing/2014/main" xmlns="" id="{022F5F82-4539-1840-8105-3B7D13C350DA}"/>
              </a:ext>
            </a:extLst>
          </p:cNvPr>
          <p:cNvGrpSpPr/>
          <p:nvPr/>
        </p:nvGrpSpPr>
        <p:grpSpPr>
          <a:xfrm>
            <a:off x="470508" y="5660392"/>
            <a:ext cx="3654849" cy="1154442"/>
            <a:chOff x="0" y="0"/>
            <a:chExt cx="3654847" cy="1154440"/>
          </a:xfrm>
        </p:grpSpPr>
        <p:sp>
          <p:nvSpPr>
            <p:cNvPr id="73" name="Shape 278">
              <a:extLst>
                <a:ext uri="{FF2B5EF4-FFF2-40B4-BE49-F238E27FC236}">
                  <a16:creationId xmlns:a16="http://schemas.microsoft.com/office/drawing/2014/main" xmlns="" id="{567B65E9-5CAB-3A43-A12D-731F6BD0F31B}"/>
                </a:ext>
              </a:extLst>
            </p:cNvPr>
            <p:cNvSpPr/>
            <p:nvPr/>
          </p:nvSpPr>
          <p:spPr>
            <a:xfrm>
              <a:off x="1021147" y="-1"/>
              <a:ext cx="746660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x </a:t>
              </a:r>
            </a:p>
          </p:txBody>
        </p:sp>
        <p:sp>
          <p:nvSpPr>
            <p:cNvPr id="74" name="Shape 279">
              <a:extLst>
                <a:ext uri="{FF2B5EF4-FFF2-40B4-BE49-F238E27FC236}">
                  <a16:creationId xmlns:a16="http://schemas.microsoft.com/office/drawing/2014/main" xmlns="" id="{CB02D949-3140-6444-B94E-4BBF3CE17A77}"/>
                </a:ext>
              </a:extLst>
            </p:cNvPr>
            <p:cNvSpPr/>
            <p:nvPr/>
          </p:nvSpPr>
          <p:spPr>
            <a:xfrm>
              <a:off x="1726345" y="10669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" name="Shape 280">
              <a:extLst>
                <a:ext uri="{FF2B5EF4-FFF2-40B4-BE49-F238E27FC236}">
                  <a16:creationId xmlns:a16="http://schemas.microsoft.com/office/drawing/2014/main" xmlns="" id="{435C8465-B4D6-834C-AFC2-53F5025E8DD0}"/>
                </a:ext>
              </a:extLst>
            </p:cNvPr>
            <p:cNvSpPr/>
            <p:nvPr/>
          </p:nvSpPr>
          <p:spPr>
            <a:xfrm>
              <a:off x="0" y="31750"/>
              <a:ext cx="1031181" cy="1016001"/>
            </a:xfrm>
            <a:prstGeom prst="rect">
              <a:avLst/>
            </a:prstGeom>
            <a:solidFill>
              <a:srgbClr val="FFFFFF">
                <a:alpha val="72314"/>
              </a:srgbClr>
            </a:solidFill>
            <a:ln w="25400" cap="flat">
              <a:solidFill>
                <a:srgbClr val="85888D">
                  <a:alpha val="72314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       </a:t>
              </a:r>
            </a:p>
          </p:txBody>
        </p:sp>
        <p:sp>
          <p:nvSpPr>
            <p:cNvPr id="76" name="Shape 281">
              <a:extLst>
                <a:ext uri="{FF2B5EF4-FFF2-40B4-BE49-F238E27FC236}">
                  <a16:creationId xmlns:a16="http://schemas.microsoft.com/office/drawing/2014/main" xmlns="" id="{2D6049C9-302E-5C45-A5B4-AC178223E7C2}"/>
                </a:ext>
              </a:extLst>
            </p:cNvPr>
            <p:cNvSpPr/>
            <p:nvPr/>
          </p:nvSpPr>
          <p:spPr>
            <a:xfrm>
              <a:off x="2778141" y="74940"/>
              <a:ext cx="876707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/>
              </a:lvl1pPr>
            </a:lstStyle>
            <a:p>
              <a:r>
                <a:t>= </a:t>
              </a:r>
            </a:p>
          </p:txBody>
        </p:sp>
      </p:grpSp>
      <p:sp>
        <p:nvSpPr>
          <p:cNvPr id="82" name="Shape 288">
            <a:extLst>
              <a:ext uri="{FF2B5EF4-FFF2-40B4-BE49-F238E27FC236}">
                <a16:creationId xmlns:a16="http://schemas.microsoft.com/office/drawing/2014/main" xmlns="" id="{10B9AA82-EB34-1A40-A2CB-C95AD620CE39}"/>
              </a:ext>
            </a:extLst>
          </p:cNvPr>
          <p:cNvSpPr/>
          <p:nvPr/>
        </p:nvSpPr>
        <p:spPr>
          <a:xfrm>
            <a:off x="13962" y="224899"/>
            <a:ext cx="10265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54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595610"/>
            <a:ext cx="859882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Solve the elapsed time problems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B15F2A-8562-E146-B8E8-A585FC31D94B}"/>
              </a:ext>
            </a:extLst>
          </p:cNvPr>
          <p:cNvSpPr txBox="1"/>
          <p:nvPr/>
        </p:nvSpPr>
        <p:spPr>
          <a:xfrm>
            <a:off x="145473" y="1579418"/>
            <a:ext cx="11845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George began reading at 4:43. He finished 28 minutes later. When did he finish?</a:t>
            </a:r>
          </a:p>
          <a:p>
            <a:pPr algn="ctr"/>
            <a:endParaRPr lang="en-AU" sz="36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2B9BFE-8DEE-4340-9504-205029E32E28}"/>
              </a:ext>
            </a:extLst>
          </p:cNvPr>
          <p:cNvSpPr/>
          <p:nvPr/>
        </p:nvSpPr>
        <p:spPr>
          <a:xfrm>
            <a:off x="452791" y="4172680"/>
            <a:ext cx="11538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</a:rPr>
              <a:t>Emma’s soccer game began at 6:11. Her team played for a total of 2 hours and 23 minutes. When did they stop playing?</a:t>
            </a:r>
          </a:p>
        </p:txBody>
      </p:sp>
    </p:spTree>
    <p:extLst>
      <p:ext uri="{BB962C8B-B14F-4D97-AF65-F5344CB8AC3E}">
        <p14:creationId xmlns:p14="http://schemas.microsoft.com/office/powerpoint/2010/main" val="24285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DFE49DAD-736B-5043-B29D-E8C23C0F4015}"/>
              </a:ext>
            </a:extLst>
          </p:cNvPr>
          <p:cNvSpPr txBox="1">
            <a:spLocks/>
          </p:cNvSpPr>
          <p:nvPr/>
        </p:nvSpPr>
        <p:spPr>
          <a:xfrm>
            <a:off x="644573" y="0"/>
            <a:ext cx="108553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>
                <a:latin typeface="AGCanYouNotBold" panose="02000803000000000000" pitchFamily="2" charset="0"/>
                <a:ea typeface="AGCanYouNotBold" panose="02000803000000000000" pitchFamily="2" charset="0"/>
              </a:rPr>
              <a:t>What Are Angles?</a:t>
            </a: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C807E1-1BAC-704B-8BE6-6C29FD05AC41}"/>
              </a:ext>
            </a:extLst>
          </p:cNvPr>
          <p:cNvSpPr txBox="1"/>
          <p:nvPr/>
        </p:nvSpPr>
        <p:spPr>
          <a:xfrm>
            <a:off x="1009192" y="1396029"/>
            <a:ext cx="2509268" cy="1477328"/>
          </a:xfrm>
          <a:prstGeom prst="rect">
            <a:avLst/>
          </a:prstGeom>
          <a:solidFill>
            <a:srgbClr val="EBE3D2"/>
          </a:solidFill>
          <a:ln w="28575" cap="flat">
            <a:solidFill>
              <a:srgbClr val="D1DFDA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Two straight lines (also known as rays) that share the same endpoint form an angle.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4D3000-932B-5E48-8AEA-D70E5E30222F}"/>
              </a:ext>
            </a:extLst>
          </p:cNvPr>
          <p:cNvSpPr txBox="1"/>
          <p:nvPr/>
        </p:nvSpPr>
        <p:spPr>
          <a:xfrm>
            <a:off x="978617" y="3007009"/>
            <a:ext cx="2516114" cy="1200329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point where two straight lines intersect is called the vertex.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292227-CE5E-3445-A7D0-C999462F4A67}"/>
              </a:ext>
            </a:extLst>
          </p:cNvPr>
          <p:cNvSpPr txBox="1"/>
          <p:nvPr/>
        </p:nvSpPr>
        <p:spPr>
          <a:xfrm>
            <a:off x="1019630" y="4409354"/>
            <a:ext cx="2509269" cy="923330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two lines form the sides of the angle.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0B6D6F-C195-6C48-8D77-69239F1F0718}"/>
              </a:ext>
            </a:extLst>
          </p:cNvPr>
          <p:cNvSpPr txBox="1"/>
          <p:nvPr/>
        </p:nvSpPr>
        <p:spPr>
          <a:xfrm>
            <a:off x="8647670" y="1568172"/>
            <a:ext cx="2518093" cy="923330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space between the two lines is called the angle.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E12DF5-C198-F44F-9998-714742CE6981}"/>
              </a:ext>
            </a:extLst>
          </p:cNvPr>
          <p:cNvSpPr txBox="1"/>
          <p:nvPr/>
        </p:nvSpPr>
        <p:spPr>
          <a:xfrm>
            <a:off x="8647670" y="2685396"/>
            <a:ext cx="2518093" cy="1200329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angle size changes, depending on the amount of turn of each line.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CC5350-0129-E845-B74F-680B9D47B3F2}"/>
              </a:ext>
            </a:extLst>
          </p:cNvPr>
          <p:cNvSpPr txBox="1"/>
          <p:nvPr/>
        </p:nvSpPr>
        <p:spPr>
          <a:xfrm>
            <a:off x="8647671" y="4148653"/>
            <a:ext cx="2518094" cy="923330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size of an angle is measured in degrees (°).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CDB107-1777-D44B-AE9A-81ECE44036BE}"/>
              </a:ext>
            </a:extLst>
          </p:cNvPr>
          <p:cNvGrpSpPr/>
          <p:nvPr/>
        </p:nvGrpSpPr>
        <p:grpSpPr>
          <a:xfrm>
            <a:off x="4080651" y="1477333"/>
            <a:ext cx="4293938" cy="3330170"/>
            <a:chOff x="3896335" y="1934012"/>
            <a:chExt cx="4293938" cy="33301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ABED186-DBFE-5940-9C78-CA65E99085D8}"/>
                </a:ext>
              </a:extLst>
            </p:cNvPr>
            <p:cNvSpPr/>
            <p:nvPr/>
          </p:nvSpPr>
          <p:spPr>
            <a:xfrm>
              <a:off x="4723002" y="4177717"/>
              <a:ext cx="126708" cy="1364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F76DEF0-518D-0147-961B-BADB116632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3336" y="2236251"/>
              <a:ext cx="2055303" cy="2017906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35636FF-F61F-9B49-893C-A342F8A40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3336" y="4254156"/>
              <a:ext cx="2776756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D0C6840-78DC-E041-9F41-A962EA75F0CD}"/>
                </a:ext>
              </a:extLst>
            </p:cNvPr>
            <p:cNvSpPr txBox="1"/>
            <p:nvPr/>
          </p:nvSpPr>
          <p:spPr>
            <a:xfrm rot="18923109">
              <a:off x="6041981" y="1934012"/>
              <a:ext cx="127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rgbClr val="0070C0"/>
                  </a:solidFill>
                  <a:latin typeface="AGCanYouNotBold" panose="02000803000000000000" pitchFamily="2" charset="0"/>
                  <a:ea typeface="AGCanYouNotBold" panose="02000803000000000000" pitchFamily="2" charset="0"/>
                </a:rPr>
                <a:t>line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65B43DE-830E-9F43-B396-F7F023F3342B}"/>
                </a:ext>
              </a:extLst>
            </p:cNvPr>
            <p:cNvSpPr txBox="1"/>
            <p:nvPr/>
          </p:nvSpPr>
          <p:spPr>
            <a:xfrm>
              <a:off x="6915147" y="4257021"/>
              <a:ext cx="127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rgbClr val="00B050"/>
                  </a:solidFill>
                  <a:latin typeface="AGCanYouNotBold" panose="02000803000000000000" pitchFamily="2" charset="0"/>
                  <a:ea typeface="AGCanYouNotBold" panose="02000803000000000000" pitchFamily="2" charset="0"/>
                </a:rPr>
                <a:t>line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291409-E0D5-1C40-BF65-592DB0F03E2D}"/>
                </a:ext>
              </a:extLst>
            </p:cNvPr>
            <p:cNvSpPr txBox="1"/>
            <p:nvPr/>
          </p:nvSpPr>
          <p:spPr>
            <a:xfrm>
              <a:off x="3896335" y="4063853"/>
              <a:ext cx="22628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accent2"/>
                  </a:solidFill>
                  <a:latin typeface="AGCanYouNotBold" panose="02000803000000000000" pitchFamily="2" charset="0"/>
                  <a:ea typeface="AGCanYouNotBold" panose="02000803000000000000" pitchFamily="2" charset="0"/>
                </a:rPr>
                <a:t>vertex</a:t>
              </a:r>
            </a:p>
            <a:p>
              <a:r>
                <a:rPr lang="en-AU" dirty="0">
                  <a:solidFill>
                    <a:schemeClr val="accent2"/>
                  </a:solidFill>
                  <a:latin typeface="AGCanYouNotBold" panose="02000803000000000000" pitchFamily="2" charset="0"/>
                  <a:ea typeface="AGCanYouNotBold" panose="02000803000000000000" pitchFamily="2" charset="0"/>
                </a:rPr>
                <a:t>(intersecting </a:t>
              </a:r>
            </a:p>
            <a:p>
              <a:r>
                <a:rPr lang="en-AU" dirty="0">
                  <a:solidFill>
                    <a:schemeClr val="accent2"/>
                  </a:solidFill>
                  <a:latin typeface="AGCanYouNotBold" panose="02000803000000000000" pitchFamily="2" charset="0"/>
                  <a:ea typeface="AGCanYouNotBold" panose="02000803000000000000" pitchFamily="2" charset="0"/>
                </a:rPr>
                <a:t>endpoint of each ray)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xmlns="" id="{396BBBCA-9FBB-F247-9DCF-FBB03947B4DA}"/>
                </a:ext>
              </a:extLst>
            </p:cNvPr>
            <p:cNvSpPr/>
            <p:nvPr/>
          </p:nvSpPr>
          <p:spPr>
            <a:xfrm>
              <a:off x="4999838" y="3479274"/>
              <a:ext cx="1134783" cy="1529891"/>
            </a:xfrm>
            <a:prstGeom prst="arc">
              <a:avLst/>
            </a:prstGeom>
            <a:ln w="127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9C3BDEC-3CAD-7B49-BB39-66AA7D03F503}"/>
                </a:ext>
              </a:extLst>
            </p:cNvPr>
            <p:cNvSpPr txBox="1"/>
            <p:nvPr/>
          </p:nvSpPr>
          <p:spPr>
            <a:xfrm>
              <a:off x="6041981" y="3515493"/>
              <a:ext cx="127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rgbClr val="CC00CC"/>
                  </a:solidFill>
                  <a:latin typeface="AGCanYouNotBold" panose="02000803000000000000" pitchFamily="2" charset="0"/>
                  <a:ea typeface="AGCanYouNotBold" panose="02000803000000000000" pitchFamily="2" charset="0"/>
                </a:rPr>
                <a:t>angle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182AED5-9233-4641-87A9-C65FDD86D679}"/>
                </a:ext>
              </a:extLst>
            </p:cNvPr>
            <p:cNvSpPr txBox="1"/>
            <p:nvPr/>
          </p:nvSpPr>
          <p:spPr>
            <a:xfrm>
              <a:off x="4967593" y="3902934"/>
              <a:ext cx="127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rgbClr val="CC00CC"/>
                  </a:solidFill>
                  <a:latin typeface="AGCanYouNotBold" panose="02000803000000000000" pitchFamily="2" charset="0"/>
                  <a:ea typeface="AGCanYouNotBold" panose="02000803000000000000" pitchFamily="2" charset="0"/>
                </a:rPr>
                <a:t>45°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8D4A71-6BBF-674A-AB84-7831235CD45C}"/>
              </a:ext>
            </a:extLst>
          </p:cNvPr>
          <p:cNvSpPr txBox="1"/>
          <p:nvPr/>
        </p:nvSpPr>
        <p:spPr>
          <a:xfrm>
            <a:off x="165916" y="20111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67551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20E77DEB-4F59-FB44-853B-9078CE532638}"/>
              </a:ext>
            </a:extLst>
          </p:cNvPr>
          <p:cNvSpPr txBox="1">
            <a:spLocks/>
          </p:cNvSpPr>
          <p:nvPr/>
        </p:nvSpPr>
        <p:spPr>
          <a:xfrm>
            <a:off x="662731" y="0"/>
            <a:ext cx="1086374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>
                <a:latin typeface="AGCanYouNotBold" panose="02000803000000000000" pitchFamily="2" charset="0"/>
                <a:ea typeface="AGCanYouNotBold" panose="02000803000000000000" pitchFamily="2" charset="0"/>
              </a:rPr>
              <a:t>Acute Angles</a:t>
            </a: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165A753-FEC7-C64F-9F57-E5AB86106E98}"/>
              </a:ext>
            </a:extLst>
          </p:cNvPr>
          <p:cNvSpPr txBox="1">
            <a:spLocks/>
          </p:cNvSpPr>
          <p:nvPr/>
        </p:nvSpPr>
        <p:spPr>
          <a:xfrm>
            <a:off x="2482741" y="1502176"/>
            <a:ext cx="7540594" cy="1309595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Acute angles are small angles, measured internally between two straight lines.</a:t>
            </a:r>
          </a:p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An acute angle is more than O° but less than 90°.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2A909D4-85C0-7C49-BD59-94B03E1D3F16}"/>
              </a:ext>
            </a:extLst>
          </p:cNvPr>
          <p:cNvCxnSpPr>
            <a:cxnSpLocks/>
          </p:cNvCxnSpPr>
          <p:nvPr/>
        </p:nvCxnSpPr>
        <p:spPr>
          <a:xfrm flipH="1">
            <a:off x="1463815" y="3902804"/>
            <a:ext cx="2122415" cy="136740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E256FD1-7B89-D349-AF8A-00E563786ADA}"/>
              </a:ext>
            </a:extLst>
          </p:cNvPr>
          <p:cNvCxnSpPr>
            <a:cxnSpLocks/>
          </p:cNvCxnSpPr>
          <p:nvPr/>
        </p:nvCxnSpPr>
        <p:spPr>
          <a:xfrm flipH="1">
            <a:off x="1463816" y="5270210"/>
            <a:ext cx="259219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319B7AE-B4E7-C74D-B65E-F44325AC6CAA}"/>
              </a:ext>
            </a:extLst>
          </p:cNvPr>
          <p:cNvSpPr txBox="1"/>
          <p:nvPr/>
        </p:nvSpPr>
        <p:spPr>
          <a:xfrm>
            <a:off x="2903096" y="3108103"/>
            <a:ext cx="666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All the angles below are acute angles.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50EC6549-AD7E-1647-BB5A-43820145B807}"/>
              </a:ext>
            </a:extLst>
          </p:cNvPr>
          <p:cNvSpPr/>
          <p:nvPr/>
        </p:nvSpPr>
        <p:spPr>
          <a:xfrm>
            <a:off x="1723874" y="4917873"/>
            <a:ext cx="562063" cy="713063"/>
          </a:xfrm>
          <a:prstGeom prst="arc">
            <a:avLst/>
          </a:prstGeom>
          <a:ln w="127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3A00D9-52BE-A243-A225-6BDC20C91C13}"/>
              </a:ext>
            </a:extLst>
          </p:cNvPr>
          <p:cNvSpPr txBox="1"/>
          <p:nvPr/>
        </p:nvSpPr>
        <p:spPr>
          <a:xfrm>
            <a:off x="1740653" y="4946945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C00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35°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B148461-E708-B54D-98FE-D5FAF7075E56}"/>
              </a:ext>
            </a:extLst>
          </p:cNvPr>
          <p:cNvCxnSpPr>
            <a:cxnSpLocks/>
          </p:cNvCxnSpPr>
          <p:nvPr/>
        </p:nvCxnSpPr>
        <p:spPr>
          <a:xfrm flipH="1">
            <a:off x="4893529" y="3894416"/>
            <a:ext cx="601910" cy="136740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5D3251B8-5D0D-154F-BE9B-BD471B436227}"/>
              </a:ext>
            </a:extLst>
          </p:cNvPr>
          <p:cNvCxnSpPr>
            <a:cxnSpLocks/>
          </p:cNvCxnSpPr>
          <p:nvPr/>
        </p:nvCxnSpPr>
        <p:spPr>
          <a:xfrm flipH="1" flipV="1">
            <a:off x="5495439" y="3894416"/>
            <a:ext cx="601910" cy="136740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BFAA4E-D8C2-2948-AD4F-CE183B81F826}"/>
              </a:ext>
            </a:extLst>
          </p:cNvPr>
          <p:cNvSpPr txBox="1"/>
          <p:nvPr/>
        </p:nvSpPr>
        <p:spPr>
          <a:xfrm>
            <a:off x="5262646" y="4201736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C00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50°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769403B4-A7E4-5D46-90DF-66F97E98DCBB}"/>
              </a:ext>
            </a:extLst>
          </p:cNvPr>
          <p:cNvSpPr/>
          <p:nvPr/>
        </p:nvSpPr>
        <p:spPr>
          <a:xfrm rot="7137503">
            <a:off x="4981364" y="3697016"/>
            <a:ext cx="719414" cy="1051955"/>
          </a:xfrm>
          <a:prstGeom prst="arc">
            <a:avLst>
              <a:gd name="adj1" fmla="val 16615974"/>
              <a:gd name="adj2" fmla="val 21137816"/>
            </a:avLst>
          </a:prstGeom>
          <a:ln w="127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9E12B3E-769A-B84B-A6EF-CC147A99FB48}"/>
              </a:ext>
            </a:extLst>
          </p:cNvPr>
          <p:cNvCxnSpPr>
            <a:cxnSpLocks/>
          </p:cNvCxnSpPr>
          <p:nvPr/>
        </p:nvCxnSpPr>
        <p:spPr>
          <a:xfrm flipH="1">
            <a:off x="6734611" y="3902804"/>
            <a:ext cx="166836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842FA19-E989-E044-9358-38C68D31D59C}"/>
              </a:ext>
            </a:extLst>
          </p:cNvPr>
          <p:cNvCxnSpPr>
            <a:cxnSpLocks/>
          </p:cNvCxnSpPr>
          <p:nvPr/>
        </p:nvCxnSpPr>
        <p:spPr>
          <a:xfrm flipH="1">
            <a:off x="8067410" y="3894416"/>
            <a:ext cx="335562" cy="143025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44BD747-E5B8-7243-8FA1-5DD9D01F4867}"/>
              </a:ext>
            </a:extLst>
          </p:cNvPr>
          <p:cNvSpPr txBox="1"/>
          <p:nvPr/>
        </p:nvSpPr>
        <p:spPr>
          <a:xfrm>
            <a:off x="7936684" y="3894416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C00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75°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A318D9B1-E7CE-BA4D-9710-A24F8C5F2383}"/>
              </a:ext>
            </a:extLst>
          </p:cNvPr>
          <p:cNvSpPr/>
          <p:nvPr/>
        </p:nvSpPr>
        <p:spPr>
          <a:xfrm rot="9462803">
            <a:off x="7889100" y="3497303"/>
            <a:ext cx="867509" cy="792362"/>
          </a:xfrm>
          <a:prstGeom prst="arc">
            <a:avLst>
              <a:gd name="adj1" fmla="val 17749628"/>
              <a:gd name="adj2" fmla="val 1318101"/>
            </a:avLst>
          </a:prstGeom>
          <a:ln w="127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68337C2-E3A6-B14D-9542-E5DC33AC2BC8}"/>
              </a:ext>
            </a:extLst>
          </p:cNvPr>
          <p:cNvCxnSpPr>
            <a:cxnSpLocks/>
          </p:cNvCxnSpPr>
          <p:nvPr/>
        </p:nvCxnSpPr>
        <p:spPr>
          <a:xfrm flipH="1">
            <a:off x="9250312" y="4424565"/>
            <a:ext cx="1549860" cy="119195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67662F2-094A-8146-B9ED-EB59D011E068}"/>
              </a:ext>
            </a:extLst>
          </p:cNvPr>
          <p:cNvCxnSpPr>
            <a:cxnSpLocks/>
          </p:cNvCxnSpPr>
          <p:nvPr/>
        </p:nvCxnSpPr>
        <p:spPr>
          <a:xfrm flipH="1" flipV="1">
            <a:off x="9250312" y="4543546"/>
            <a:ext cx="1608583" cy="389021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FA8B73-7D2D-2748-8744-35C26A4F72D6}"/>
              </a:ext>
            </a:extLst>
          </p:cNvPr>
          <p:cNvSpPr txBox="1"/>
          <p:nvPr/>
        </p:nvSpPr>
        <p:spPr>
          <a:xfrm>
            <a:off x="9851410" y="4424565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C00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20°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xmlns="" id="{9D7FDFE0-A25B-0C46-A3AA-5AF3B1B43087}"/>
              </a:ext>
            </a:extLst>
          </p:cNvPr>
          <p:cNvSpPr/>
          <p:nvPr/>
        </p:nvSpPr>
        <p:spPr>
          <a:xfrm rot="2657916">
            <a:off x="8405145" y="3776229"/>
            <a:ext cx="1372134" cy="1263169"/>
          </a:xfrm>
          <a:prstGeom prst="arc">
            <a:avLst>
              <a:gd name="adj1" fmla="val 19429254"/>
              <a:gd name="adj2" fmla="val 20272394"/>
            </a:avLst>
          </a:prstGeom>
          <a:ln w="127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FFAEDE-9F6C-8540-AE29-B2A66926ABF7}"/>
              </a:ext>
            </a:extLst>
          </p:cNvPr>
          <p:cNvSpPr txBox="1"/>
          <p:nvPr/>
        </p:nvSpPr>
        <p:spPr>
          <a:xfrm>
            <a:off x="165916" y="20111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8056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61DD61E-CC82-774E-A941-3B8691F87554}"/>
              </a:ext>
            </a:extLst>
          </p:cNvPr>
          <p:cNvSpPr txBox="1">
            <a:spLocks/>
          </p:cNvSpPr>
          <p:nvPr/>
        </p:nvSpPr>
        <p:spPr>
          <a:xfrm>
            <a:off x="797522" y="-36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Right Angles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E053408-B4E8-1249-A0D7-CD165F61D317}"/>
              </a:ext>
            </a:extLst>
          </p:cNvPr>
          <p:cNvSpPr txBox="1">
            <a:spLocks/>
          </p:cNvSpPr>
          <p:nvPr/>
        </p:nvSpPr>
        <p:spPr>
          <a:xfrm>
            <a:off x="2173283" y="1426440"/>
            <a:ext cx="7208896" cy="1076833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Right angles have a special box-like symbol.</a:t>
            </a:r>
          </a:p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 right angle is equal to 90°.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6E610E5-D81F-FF4E-8B3C-AA84B4B7622C}"/>
              </a:ext>
            </a:extLst>
          </p:cNvPr>
          <p:cNvCxnSpPr>
            <a:cxnSpLocks/>
          </p:cNvCxnSpPr>
          <p:nvPr/>
        </p:nvCxnSpPr>
        <p:spPr>
          <a:xfrm>
            <a:off x="1329809" y="3401659"/>
            <a:ext cx="1" cy="188934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D1C572E-4B36-4441-9630-9E29D0136967}"/>
              </a:ext>
            </a:extLst>
          </p:cNvPr>
          <p:cNvCxnSpPr>
            <a:cxnSpLocks/>
          </p:cNvCxnSpPr>
          <p:nvPr/>
        </p:nvCxnSpPr>
        <p:spPr>
          <a:xfrm flipH="1">
            <a:off x="1329811" y="5291006"/>
            <a:ext cx="23908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58CDDE-CB16-9A4C-909F-53A6C31B6D90}"/>
              </a:ext>
            </a:extLst>
          </p:cNvPr>
          <p:cNvSpPr txBox="1"/>
          <p:nvPr/>
        </p:nvSpPr>
        <p:spPr>
          <a:xfrm>
            <a:off x="2880360" y="2794174"/>
            <a:ext cx="625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All the angles below are right angles.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3ECEAB-311C-0840-862E-53E919D7DC88}"/>
              </a:ext>
            </a:extLst>
          </p:cNvPr>
          <p:cNvSpPr txBox="1"/>
          <p:nvPr/>
        </p:nvSpPr>
        <p:spPr>
          <a:xfrm>
            <a:off x="1295666" y="4925796"/>
            <a:ext cx="5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90°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B4A2F01-215B-1D44-9990-9CD31813653B}"/>
              </a:ext>
            </a:extLst>
          </p:cNvPr>
          <p:cNvCxnSpPr>
            <a:cxnSpLocks/>
          </p:cNvCxnSpPr>
          <p:nvPr/>
        </p:nvCxnSpPr>
        <p:spPr>
          <a:xfrm flipH="1" flipV="1">
            <a:off x="3899695" y="3881656"/>
            <a:ext cx="1009826" cy="83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B54C62-420A-094E-8243-04B734467015}"/>
              </a:ext>
            </a:extLst>
          </p:cNvPr>
          <p:cNvCxnSpPr>
            <a:cxnSpLocks/>
          </p:cNvCxnSpPr>
          <p:nvPr/>
        </p:nvCxnSpPr>
        <p:spPr>
          <a:xfrm flipV="1">
            <a:off x="4909927" y="3881656"/>
            <a:ext cx="1" cy="13757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6E4BA0-F24D-D042-B1EA-2A0F7E52C354}"/>
              </a:ext>
            </a:extLst>
          </p:cNvPr>
          <p:cNvSpPr txBox="1"/>
          <p:nvPr/>
        </p:nvSpPr>
        <p:spPr>
          <a:xfrm>
            <a:off x="4475390" y="3899985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90°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15AE8E6-FA2F-C849-A65C-B534F34819E6}"/>
              </a:ext>
            </a:extLst>
          </p:cNvPr>
          <p:cNvCxnSpPr>
            <a:cxnSpLocks/>
          </p:cNvCxnSpPr>
          <p:nvPr/>
        </p:nvCxnSpPr>
        <p:spPr>
          <a:xfrm flipH="1" flipV="1">
            <a:off x="5777731" y="4965812"/>
            <a:ext cx="1552143" cy="3693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CE64A1-8C3F-0F4B-A24C-52523EF7C168}"/>
              </a:ext>
            </a:extLst>
          </p:cNvPr>
          <p:cNvCxnSpPr>
            <a:cxnSpLocks/>
          </p:cNvCxnSpPr>
          <p:nvPr/>
        </p:nvCxnSpPr>
        <p:spPr>
          <a:xfrm flipH="1">
            <a:off x="7329874" y="3904894"/>
            <a:ext cx="335562" cy="14302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6B4E99-D410-B848-AA95-4F276F0A6542}"/>
              </a:ext>
            </a:extLst>
          </p:cNvPr>
          <p:cNvSpPr txBox="1"/>
          <p:nvPr/>
        </p:nvSpPr>
        <p:spPr>
          <a:xfrm rot="821932">
            <a:off x="6913892" y="4974201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90°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E653A91-4A13-E04D-BF05-72796F4E9862}"/>
              </a:ext>
            </a:extLst>
          </p:cNvPr>
          <p:cNvCxnSpPr>
            <a:cxnSpLocks/>
          </p:cNvCxnSpPr>
          <p:nvPr/>
        </p:nvCxnSpPr>
        <p:spPr>
          <a:xfrm flipH="1">
            <a:off x="8695573" y="3768281"/>
            <a:ext cx="2355046" cy="2423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1F08BE-3764-3F4D-8945-44AED9A8A7A0}"/>
              </a:ext>
            </a:extLst>
          </p:cNvPr>
          <p:cNvCxnSpPr>
            <a:cxnSpLocks/>
          </p:cNvCxnSpPr>
          <p:nvPr/>
        </p:nvCxnSpPr>
        <p:spPr>
          <a:xfrm flipH="1" flipV="1">
            <a:off x="8695575" y="4010453"/>
            <a:ext cx="151154" cy="13206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E4B890-6196-F644-B406-C6930C405300}"/>
              </a:ext>
            </a:extLst>
          </p:cNvPr>
          <p:cNvSpPr txBox="1"/>
          <p:nvPr/>
        </p:nvSpPr>
        <p:spPr>
          <a:xfrm rot="21190859">
            <a:off x="8726070" y="3961731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90°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C185267-8422-CD43-B28A-B632F6CA84C6}"/>
              </a:ext>
            </a:extLst>
          </p:cNvPr>
          <p:cNvCxnSpPr>
            <a:cxnSpLocks/>
          </p:cNvCxnSpPr>
          <p:nvPr/>
        </p:nvCxnSpPr>
        <p:spPr>
          <a:xfrm>
            <a:off x="4475390" y="3899985"/>
            <a:ext cx="0" cy="35100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CE648BB-9DF6-A74D-81F4-2387947CC1A7}"/>
              </a:ext>
            </a:extLst>
          </p:cNvPr>
          <p:cNvCxnSpPr>
            <a:cxnSpLocks/>
          </p:cNvCxnSpPr>
          <p:nvPr/>
        </p:nvCxnSpPr>
        <p:spPr>
          <a:xfrm flipH="1" flipV="1">
            <a:off x="4475391" y="4244298"/>
            <a:ext cx="434130" cy="669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32306F9-3C95-B04C-B2D6-2D55BECF65EB}"/>
              </a:ext>
            </a:extLst>
          </p:cNvPr>
          <p:cNvCxnSpPr>
            <a:cxnSpLocks/>
          </p:cNvCxnSpPr>
          <p:nvPr/>
        </p:nvCxnSpPr>
        <p:spPr>
          <a:xfrm>
            <a:off x="1340274" y="4916191"/>
            <a:ext cx="4009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0BF6FA-8478-AF45-B832-075C7F139DB8}"/>
              </a:ext>
            </a:extLst>
          </p:cNvPr>
          <p:cNvCxnSpPr>
            <a:cxnSpLocks/>
          </p:cNvCxnSpPr>
          <p:nvPr/>
        </p:nvCxnSpPr>
        <p:spPr>
          <a:xfrm flipH="1">
            <a:off x="1734522" y="4916193"/>
            <a:ext cx="6689" cy="37352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335EEE4-E7A3-2548-9FFD-4B45261463BE}"/>
              </a:ext>
            </a:extLst>
          </p:cNvPr>
          <p:cNvGrpSpPr/>
          <p:nvPr/>
        </p:nvGrpSpPr>
        <p:grpSpPr>
          <a:xfrm rot="6257921">
            <a:off x="6893515" y="4801348"/>
            <a:ext cx="504292" cy="450258"/>
            <a:chOff x="6415528" y="4241737"/>
            <a:chExt cx="504292" cy="45183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1817066-19B2-1849-BAF8-A86247801B5F}"/>
                </a:ext>
              </a:extLst>
            </p:cNvPr>
            <p:cNvCxnSpPr>
              <a:cxnSpLocks/>
            </p:cNvCxnSpPr>
            <p:nvPr/>
          </p:nvCxnSpPr>
          <p:spPr>
            <a:xfrm rot="15342079" flipH="1" flipV="1">
              <a:off x="6246252" y="4411013"/>
              <a:ext cx="445522" cy="10697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2439826-3E73-6A4F-B8B5-6EA763B885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2201" y="4686878"/>
              <a:ext cx="447619" cy="669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DD6A4E1-0B29-CD40-908F-39CA15904230}"/>
              </a:ext>
            </a:extLst>
          </p:cNvPr>
          <p:cNvGrpSpPr/>
          <p:nvPr/>
        </p:nvGrpSpPr>
        <p:grpSpPr>
          <a:xfrm rot="15684632">
            <a:off x="8765781" y="3978578"/>
            <a:ext cx="366309" cy="441611"/>
            <a:chOff x="8076669" y="4706959"/>
            <a:chExt cx="447619" cy="36094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41DDC8E-154F-1244-AC3E-B74B8158BD5B}"/>
                </a:ext>
              </a:extLst>
            </p:cNvPr>
            <p:cNvCxnSpPr/>
            <p:nvPr/>
          </p:nvCxnSpPr>
          <p:spPr>
            <a:xfrm>
              <a:off x="8076669" y="4706959"/>
              <a:ext cx="0" cy="36094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A21C71CC-320F-8C44-9043-022077E4B4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76669" y="5061212"/>
              <a:ext cx="447619" cy="669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67136EA-E734-7749-9996-3F83B224E854}"/>
              </a:ext>
            </a:extLst>
          </p:cNvPr>
          <p:cNvSpPr txBox="1"/>
          <p:nvPr/>
        </p:nvSpPr>
        <p:spPr>
          <a:xfrm>
            <a:off x="165916" y="20111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1994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18DA3CD-286F-AD4F-8495-419779194789}"/>
              </a:ext>
            </a:extLst>
          </p:cNvPr>
          <p:cNvSpPr txBox="1">
            <a:spLocks/>
          </p:cNvSpPr>
          <p:nvPr/>
        </p:nvSpPr>
        <p:spPr>
          <a:xfrm>
            <a:off x="838198" y="-89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Obtuse Angles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44305B6-E1AE-FE4A-BBA0-35479576FCC8}"/>
              </a:ext>
            </a:extLst>
          </p:cNvPr>
          <p:cNvSpPr txBox="1">
            <a:spLocks/>
          </p:cNvSpPr>
          <p:nvPr/>
        </p:nvSpPr>
        <p:spPr>
          <a:xfrm>
            <a:off x="2297122" y="1366646"/>
            <a:ext cx="7687237" cy="1540469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Obtuse angles are larger than right angles. They are measured internally between two straight lines.</a:t>
            </a:r>
          </a:p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An obtuse angle is more than 90° but less than 180°.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B1AA1EF-16AE-BC4B-854A-FB4652EF622D}"/>
              </a:ext>
            </a:extLst>
          </p:cNvPr>
          <p:cNvCxnSpPr>
            <a:cxnSpLocks/>
          </p:cNvCxnSpPr>
          <p:nvPr/>
        </p:nvCxnSpPr>
        <p:spPr>
          <a:xfrm flipH="1">
            <a:off x="1048624" y="3984771"/>
            <a:ext cx="2105637" cy="285442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165F224-0A33-3B4A-AFF6-718A44A6C89A}"/>
              </a:ext>
            </a:extLst>
          </p:cNvPr>
          <p:cNvCxnSpPr>
            <a:cxnSpLocks/>
          </p:cNvCxnSpPr>
          <p:nvPr/>
        </p:nvCxnSpPr>
        <p:spPr>
          <a:xfrm flipH="1" flipV="1">
            <a:off x="3154261" y="3984771"/>
            <a:ext cx="390040" cy="1346362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0E830C-3E40-8047-AE84-AB739BFF487E}"/>
              </a:ext>
            </a:extLst>
          </p:cNvPr>
          <p:cNvSpPr txBox="1"/>
          <p:nvPr/>
        </p:nvSpPr>
        <p:spPr>
          <a:xfrm>
            <a:off x="3412038" y="3064726"/>
            <a:ext cx="567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All the angles below are obtuse angles.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B4105B26-0708-1A45-B747-F34FE8C1C410}"/>
              </a:ext>
            </a:extLst>
          </p:cNvPr>
          <p:cNvSpPr/>
          <p:nvPr/>
        </p:nvSpPr>
        <p:spPr>
          <a:xfrm rot="9384205">
            <a:off x="2627487" y="3774976"/>
            <a:ext cx="665944" cy="640070"/>
          </a:xfrm>
          <a:prstGeom prst="arc">
            <a:avLst>
              <a:gd name="adj1" fmla="val 13935822"/>
              <a:gd name="adj2" fmla="val 1659638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612636-E739-DC4D-818A-7992590D7CCA}"/>
              </a:ext>
            </a:extLst>
          </p:cNvPr>
          <p:cNvSpPr txBox="1"/>
          <p:nvPr/>
        </p:nvSpPr>
        <p:spPr>
          <a:xfrm>
            <a:off x="2660361" y="4009912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100°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9554D5-37D5-C94E-B48A-C6C537755F71}"/>
              </a:ext>
            </a:extLst>
          </p:cNvPr>
          <p:cNvCxnSpPr>
            <a:cxnSpLocks/>
          </p:cNvCxnSpPr>
          <p:nvPr/>
        </p:nvCxnSpPr>
        <p:spPr>
          <a:xfrm flipH="1">
            <a:off x="5615295" y="4202967"/>
            <a:ext cx="1316193" cy="807139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BBEC5E5-9B85-CB4E-AE40-29B97E77E3C9}"/>
              </a:ext>
            </a:extLst>
          </p:cNvPr>
          <p:cNvCxnSpPr>
            <a:cxnSpLocks/>
          </p:cNvCxnSpPr>
          <p:nvPr/>
        </p:nvCxnSpPr>
        <p:spPr>
          <a:xfrm flipH="1" flipV="1">
            <a:off x="4171251" y="4270213"/>
            <a:ext cx="1449629" cy="73989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11AA2A-48FE-174C-B401-42A78DA3B010}"/>
              </a:ext>
            </a:extLst>
          </p:cNvPr>
          <p:cNvSpPr txBox="1"/>
          <p:nvPr/>
        </p:nvSpPr>
        <p:spPr>
          <a:xfrm>
            <a:off x="5329339" y="4599228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120°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5713A0AD-6FD1-024D-B7A8-10BF76FDB53D}"/>
              </a:ext>
            </a:extLst>
          </p:cNvPr>
          <p:cNvSpPr/>
          <p:nvPr/>
        </p:nvSpPr>
        <p:spPr>
          <a:xfrm rot="19065441">
            <a:off x="5325874" y="4572272"/>
            <a:ext cx="647020" cy="749282"/>
          </a:xfrm>
          <a:prstGeom prst="arc">
            <a:avLst>
              <a:gd name="adj1" fmla="val 14214732"/>
              <a:gd name="adj2" fmla="val 1136631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9AA8B72-5547-B643-B58F-C13D1BA4CACE}"/>
              </a:ext>
            </a:extLst>
          </p:cNvPr>
          <p:cNvCxnSpPr>
            <a:cxnSpLocks/>
          </p:cNvCxnSpPr>
          <p:nvPr/>
        </p:nvCxnSpPr>
        <p:spPr>
          <a:xfrm flipH="1">
            <a:off x="8136703" y="3811522"/>
            <a:ext cx="1515012" cy="92695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8389DA4-EEE5-DB45-9260-B464D10D6D96}"/>
              </a:ext>
            </a:extLst>
          </p:cNvPr>
          <p:cNvCxnSpPr>
            <a:cxnSpLocks/>
          </p:cNvCxnSpPr>
          <p:nvPr/>
        </p:nvCxnSpPr>
        <p:spPr>
          <a:xfrm flipH="1">
            <a:off x="7801141" y="3900883"/>
            <a:ext cx="335562" cy="143025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BF9EBF-7B8D-5F40-9BCC-6FECF373B358}"/>
              </a:ext>
            </a:extLst>
          </p:cNvPr>
          <p:cNvSpPr txBox="1"/>
          <p:nvPr/>
        </p:nvSpPr>
        <p:spPr>
          <a:xfrm rot="21245290">
            <a:off x="8028523" y="3866590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105°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61CCB979-E995-0745-AE64-FD489D6DE906}"/>
              </a:ext>
            </a:extLst>
          </p:cNvPr>
          <p:cNvSpPr/>
          <p:nvPr/>
        </p:nvSpPr>
        <p:spPr>
          <a:xfrm rot="3504185">
            <a:off x="7733811" y="3531586"/>
            <a:ext cx="867509" cy="792362"/>
          </a:xfrm>
          <a:prstGeom prst="arc">
            <a:avLst>
              <a:gd name="adj1" fmla="val 17749628"/>
              <a:gd name="adj2" fmla="val 2980035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1A4DC4D-B872-A747-ABAF-60230412D5C3}"/>
              </a:ext>
            </a:extLst>
          </p:cNvPr>
          <p:cNvCxnSpPr>
            <a:cxnSpLocks/>
          </p:cNvCxnSpPr>
          <p:nvPr/>
        </p:nvCxnSpPr>
        <p:spPr>
          <a:xfrm flipH="1" flipV="1">
            <a:off x="10575906" y="3573464"/>
            <a:ext cx="176867" cy="854899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70508FE-2330-F541-9438-0C6298CA4694}"/>
              </a:ext>
            </a:extLst>
          </p:cNvPr>
          <p:cNvCxnSpPr>
            <a:cxnSpLocks/>
          </p:cNvCxnSpPr>
          <p:nvPr/>
        </p:nvCxnSpPr>
        <p:spPr>
          <a:xfrm flipH="1">
            <a:off x="10337523" y="4418412"/>
            <a:ext cx="412382" cy="113704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04ADBE-7CE9-0347-AD4D-D928AD227A08}"/>
              </a:ext>
            </a:extLst>
          </p:cNvPr>
          <p:cNvSpPr txBox="1"/>
          <p:nvPr/>
        </p:nvSpPr>
        <p:spPr>
          <a:xfrm>
            <a:off x="10169743" y="4257010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150°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43EC432A-90CB-2740-B6D4-E0B8A86F9FD6}"/>
              </a:ext>
            </a:extLst>
          </p:cNvPr>
          <p:cNvSpPr/>
          <p:nvPr/>
        </p:nvSpPr>
        <p:spPr>
          <a:xfrm rot="12815844">
            <a:off x="10142477" y="3873210"/>
            <a:ext cx="1372134" cy="1263169"/>
          </a:xfrm>
          <a:prstGeom prst="arc">
            <a:avLst>
              <a:gd name="adj1" fmla="val 15917580"/>
              <a:gd name="adj2" fmla="val 2402962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F6BEEA-A96D-354A-9631-F32EB15BE1B5}"/>
              </a:ext>
            </a:extLst>
          </p:cNvPr>
          <p:cNvSpPr txBox="1"/>
          <p:nvPr/>
        </p:nvSpPr>
        <p:spPr>
          <a:xfrm>
            <a:off x="165916" y="20111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75677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F1D01A0-DE36-474E-8D72-08F5DF3022F0}"/>
              </a:ext>
            </a:extLst>
          </p:cNvPr>
          <p:cNvSpPr txBox="1">
            <a:spLocks/>
          </p:cNvSpPr>
          <p:nvPr/>
        </p:nvSpPr>
        <p:spPr>
          <a:xfrm>
            <a:off x="813616" y="176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Straight Angles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1EEFE92-6940-B740-BE00-97B7CABFBA53}"/>
              </a:ext>
            </a:extLst>
          </p:cNvPr>
          <p:cNvSpPr txBox="1">
            <a:spLocks/>
          </p:cNvSpPr>
          <p:nvPr/>
        </p:nvSpPr>
        <p:spPr>
          <a:xfrm>
            <a:off x="2482505" y="1483161"/>
            <a:ext cx="7226985" cy="1068577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 straight angle looks like one straight line.</a:t>
            </a:r>
          </a:p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 straight angle is equal to 180°.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3DE8CB2-C8D3-5C46-A385-751D64E5E289}"/>
              </a:ext>
            </a:extLst>
          </p:cNvPr>
          <p:cNvCxnSpPr>
            <a:cxnSpLocks/>
          </p:cNvCxnSpPr>
          <p:nvPr/>
        </p:nvCxnSpPr>
        <p:spPr>
          <a:xfrm flipH="1">
            <a:off x="1328640" y="4086803"/>
            <a:ext cx="2401296" cy="879249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E7EA62-EAB3-7247-A025-0C6769008FEC}"/>
              </a:ext>
            </a:extLst>
          </p:cNvPr>
          <p:cNvSpPr txBox="1"/>
          <p:nvPr/>
        </p:nvSpPr>
        <p:spPr>
          <a:xfrm>
            <a:off x="3330516" y="2724448"/>
            <a:ext cx="574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All the angles below are straight angles.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5592310A-CF40-1B4C-A7C3-2762E2B4B596}"/>
              </a:ext>
            </a:extLst>
          </p:cNvPr>
          <p:cNvSpPr/>
          <p:nvPr/>
        </p:nvSpPr>
        <p:spPr>
          <a:xfrm rot="18016632">
            <a:off x="2138628" y="4158970"/>
            <a:ext cx="665944" cy="665329"/>
          </a:xfrm>
          <a:prstGeom prst="arc">
            <a:avLst>
              <a:gd name="adj1" fmla="val 12764854"/>
              <a:gd name="adj2" fmla="val 2915589"/>
            </a:avLst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3757EB-2089-E947-AE90-CCA76BBB6C35}"/>
              </a:ext>
            </a:extLst>
          </p:cNvPr>
          <p:cNvSpPr txBox="1"/>
          <p:nvPr/>
        </p:nvSpPr>
        <p:spPr>
          <a:xfrm rot="20391440">
            <a:off x="2118851" y="4104649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33CC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180°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58F8DF8-BA96-6F43-9517-8D2895BBDC69}"/>
              </a:ext>
            </a:extLst>
          </p:cNvPr>
          <p:cNvCxnSpPr>
            <a:cxnSpLocks/>
          </p:cNvCxnSpPr>
          <p:nvPr/>
        </p:nvCxnSpPr>
        <p:spPr>
          <a:xfrm flipH="1">
            <a:off x="6071416" y="4405466"/>
            <a:ext cx="2847366" cy="7290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5A362C-A7CD-1E4B-9E54-0DE6479652CA}"/>
              </a:ext>
            </a:extLst>
          </p:cNvPr>
          <p:cNvSpPr txBox="1"/>
          <p:nvPr/>
        </p:nvSpPr>
        <p:spPr>
          <a:xfrm>
            <a:off x="7228439" y="4416753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33CC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180°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AB1FD28-08AE-DD4A-BC0A-6C34908BA92A}"/>
              </a:ext>
            </a:extLst>
          </p:cNvPr>
          <p:cNvCxnSpPr>
            <a:cxnSpLocks/>
          </p:cNvCxnSpPr>
          <p:nvPr/>
        </p:nvCxnSpPr>
        <p:spPr>
          <a:xfrm>
            <a:off x="4767459" y="3976382"/>
            <a:ext cx="74245" cy="163140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27C048-E2E3-714F-AD81-FC94E34246D0}"/>
              </a:ext>
            </a:extLst>
          </p:cNvPr>
          <p:cNvSpPr txBox="1"/>
          <p:nvPr/>
        </p:nvSpPr>
        <p:spPr>
          <a:xfrm rot="5238302">
            <a:off x="4344218" y="4987302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33CC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180°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145F51A-91CD-7749-B260-B3CA83DDD1CC}"/>
              </a:ext>
            </a:extLst>
          </p:cNvPr>
          <p:cNvCxnSpPr>
            <a:cxnSpLocks/>
          </p:cNvCxnSpPr>
          <p:nvPr/>
        </p:nvCxnSpPr>
        <p:spPr>
          <a:xfrm flipH="1">
            <a:off x="9670959" y="3980576"/>
            <a:ext cx="1185135" cy="163140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57421B-9D03-2B44-9D21-B71D630CF803}"/>
              </a:ext>
            </a:extLst>
          </p:cNvPr>
          <p:cNvSpPr txBox="1"/>
          <p:nvPr/>
        </p:nvSpPr>
        <p:spPr>
          <a:xfrm rot="18397421">
            <a:off x="9689982" y="4293708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33CCCC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180°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A3B3F72E-86D8-3E41-9518-B3607D56B94E}"/>
              </a:ext>
            </a:extLst>
          </p:cNvPr>
          <p:cNvSpPr/>
          <p:nvPr/>
        </p:nvSpPr>
        <p:spPr>
          <a:xfrm rot="8210914">
            <a:off x="7172268" y="4164849"/>
            <a:ext cx="665944" cy="665329"/>
          </a:xfrm>
          <a:prstGeom prst="arc">
            <a:avLst>
              <a:gd name="adj1" fmla="val 12780117"/>
              <a:gd name="adj2" fmla="val 2915589"/>
            </a:avLst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BB349F77-31C5-B44A-A9AD-524E37BF03C6}"/>
              </a:ext>
            </a:extLst>
          </p:cNvPr>
          <p:cNvSpPr/>
          <p:nvPr/>
        </p:nvSpPr>
        <p:spPr>
          <a:xfrm rot="2851225">
            <a:off x="4516055" y="4486716"/>
            <a:ext cx="665944" cy="665329"/>
          </a:xfrm>
          <a:prstGeom prst="arc">
            <a:avLst>
              <a:gd name="adj1" fmla="val 12914986"/>
              <a:gd name="adj2" fmla="val 2747500"/>
            </a:avLst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7795205F-051E-3240-A2D2-631496F1D038}"/>
              </a:ext>
            </a:extLst>
          </p:cNvPr>
          <p:cNvSpPr/>
          <p:nvPr/>
        </p:nvSpPr>
        <p:spPr>
          <a:xfrm rot="15847180">
            <a:off x="9878535" y="4490910"/>
            <a:ext cx="665944" cy="665329"/>
          </a:xfrm>
          <a:prstGeom prst="arc">
            <a:avLst>
              <a:gd name="adj1" fmla="val 13174299"/>
              <a:gd name="adj2" fmla="val 2701305"/>
            </a:avLst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446EDCA-B0AF-F146-980C-95330B088C3A}"/>
              </a:ext>
            </a:extLst>
          </p:cNvPr>
          <p:cNvSpPr txBox="1"/>
          <p:nvPr/>
        </p:nvSpPr>
        <p:spPr>
          <a:xfrm>
            <a:off x="165916" y="20111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78431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273E319-4096-A045-BF38-AB0B89D47B4C}"/>
              </a:ext>
            </a:extLst>
          </p:cNvPr>
          <p:cNvSpPr txBox="1">
            <a:spLocks/>
          </p:cNvSpPr>
          <p:nvPr/>
        </p:nvSpPr>
        <p:spPr>
          <a:xfrm>
            <a:off x="815338" y="10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Reflex Angles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659C36F-FE4B-4E42-8271-FFB413FD71CB}"/>
              </a:ext>
            </a:extLst>
          </p:cNvPr>
          <p:cNvSpPr txBox="1">
            <a:spLocks/>
          </p:cNvSpPr>
          <p:nvPr/>
        </p:nvSpPr>
        <p:spPr>
          <a:xfrm>
            <a:off x="2459645" y="1392658"/>
            <a:ext cx="7226985" cy="1174729"/>
          </a:xfrm>
          <a:prstGeom prst="rect">
            <a:avLst/>
          </a:prstGeom>
          <a:solidFill>
            <a:srgbClr val="EBE3D2"/>
          </a:solidFill>
          <a:ln w="28575">
            <a:solidFill>
              <a:srgbClr val="D1DFDA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Reflex angles are large angles, measured externally between two straight lines.</a:t>
            </a:r>
          </a:p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 reflex angle is more than 180° but less than 360°.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61C65B4-141D-EA41-80E9-327D721CEA3A}"/>
              </a:ext>
            </a:extLst>
          </p:cNvPr>
          <p:cNvCxnSpPr>
            <a:cxnSpLocks/>
          </p:cNvCxnSpPr>
          <p:nvPr/>
        </p:nvCxnSpPr>
        <p:spPr>
          <a:xfrm flipH="1">
            <a:off x="1875320" y="3794106"/>
            <a:ext cx="1800468" cy="26234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3C430A-AAAE-1649-AD7A-C680FC38C617}"/>
              </a:ext>
            </a:extLst>
          </p:cNvPr>
          <p:cNvSpPr txBox="1"/>
          <p:nvPr/>
        </p:nvSpPr>
        <p:spPr>
          <a:xfrm>
            <a:off x="3474720" y="2683997"/>
            <a:ext cx="570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All the angles below are reflex angles.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9C7E0471-C8F2-5245-839C-B7F26F642CAF}"/>
              </a:ext>
            </a:extLst>
          </p:cNvPr>
          <p:cNvSpPr/>
          <p:nvPr/>
        </p:nvSpPr>
        <p:spPr>
          <a:xfrm rot="17181450">
            <a:off x="1564038" y="3740545"/>
            <a:ext cx="665944" cy="665329"/>
          </a:xfrm>
          <a:prstGeom prst="arc">
            <a:avLst>
              <a:gd name="adj1" fmla="val 11184013"/>
              <a:gd name="adj2" fmla="val 3654759"/>
            </a:avLst>
          </a:prstGeom>
          <a:ln w="127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91D20B-D14B-3849-8EEB-902C2BA4F8D3}"/>
              </a:ext>
            </a:extLst>
          </p:cNvPr>
          <p:cNvSpPr txBox="1"/>
          <p:nvPr/>
        </p:nvSpPr>
        <p:spPr>
          <a:xfrm rot="19332799">
            <a:off x="1445644" y="3577571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933FF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245°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A3E49E7-8239-6D4C-9062-DB6378E75558}"/>
              </a:ext>
            </a:extLst>
          </p:cNvPr>
          <p:cNvCxnSpPr>
            <a:cxnSpLocks/>
          </p:cNvCxnSpPr>
          <p:nvPr/>
        </p:nvCxnSpPr>
        <p:spPr>
          <a:xfrm flipH="1">
            <a:off x="7369749" y="4208114"/>
            <a:ext cx="505577" cy="99206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09B027-544C-3941-AC8B-12AF65B8BF9A}"/>
              </a:ext>
            </a:extLst>
          </p:cNvPr>
          <p:cNvSpPr txBox="1"/>
          <p:nvPr/>
        </p:nvSpPr>
        <p:spPr>
          <a:xfrm>
            <a:off x="7595571" y="3883200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933FF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300°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E880ED1-8DDB-8444-86EF-C1C7EA9AE65A}"/>
              </a:ext>
            </a:extLst>
          </p:cNvPr>
          <p:cNvCxnSpPr>
            <a:cxnSpLocks/>
          </p:cNvCxnSpPr>
          <p:nvPr/>
        </p:nvCxnSpPr>
        <p:spPr>
          <a:xfrm>
            <a:off x="4472723" y="3782945"/>
            <a:ext cx="317031" cy="132870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98DA77-A6EA-BD4F-A9EF-D4E1AED32166}"/>
              </a:ext>
            </a:extLst>
          </p:cNvPr>
          <p:cNvSpPr txBox="1"/>
          <p:nvPr/>
        </p:nvSpPr>
        <p:spPr>
          <a:xfrm rot="2059207">
            <a:off x="4341205" y="5201752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933FF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253°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967AB83-C163-C44C-94E2-377CC1D86335}"/>
              </a:ext>
            </a:extLst>
          </p:cNvPr>
          <p:cNvCxnSpPr>
            <a:cxnSpLocks/>
          </p:cNvCxnSpPr>
          <p:nvPr/>
        </p:nvCxnSpPr>
        <p:spPr>
          <a:xfrm flipH="1">
            <a:off x="9180928" y="4056453"/>
            <a:ext cx="1181042" cy="44497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F9B03D-DE05-8B4F-B79B-A4613192BEBA}"/>
              </a:ext>
            </a:extLst>
          </p:cNvPr>
          <p:cNvSpPr txBox="1"/>
          <p:nvPr/>
        </p:nvSpPr>
        <p:spPr>
          <a:xfrm rot="1785907">
            <a:off x="10119208" y="3910254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933FF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285°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5EF3AF52-358A-5240-B1F3-3C6F3657EB98}"/>
              </a:ext>
            </a:extLst>
          </p:cNvPr>
          <p:cNvSpPr/>
          <p:nvPr/>
        </p:nvSpPr>
        <p:spPr>
          <a:xfrm rot="19076517">
            <a:off x="7542354" y="3769028"/>
            <a:ext cx="665944" cy="665329"/>
          </a:xfrm>
          <a:prstGeom prst="arc">
            <a:avLst>
              <a:gd name="adj1" fmla="val 9108219"/>
              <a:gd name="adj2" fmla="val 6730354"/>
            </a:avLst>
          </a:prstGeom>
          <a:ln w="127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B0911E89-574F-0C4A-98CF-674E13297FBC}"/>
              </a:ext>
            </a:extLst>
          </p:cNvPr>
          <p:cNvSpPr/>
          <p:nvPr/>
        </p:nvSpPr>
        <p:spPr>
          <a:xfrm rot="10069032">
            <a:off x="4404780" y="4790880"/>
            <a:ext cx="665944" cy="665329"/>
          </a:xfrm>
          <a:prstGeom prst="arc">
            <a:avLst>
              <a:gd name="adj1" fmla="val 11711278"/>
              <a:gd name="adj2" fmla="val 5936075"/>
            </a:avLst>
          </a:prstGeom>
          <a:ln w="127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1E0BCA46-2A62-7741-A345-7FD9AF044804}"/>
              </a:ext>
            </a:extLst>
          </p:cNvPr>
          <p:cNvSpPr/>
          <p:nvPr/>
        </p:nvSpPr>
        <p:spPr>
          <a:xfrm rot="21015382">
            <a:off x="10103322" y="3634529"/>
            <a:ext cx="665944" cy="665329"/>
          </a:xfrm>
          <a:prstGeom prst="arc">
            <a:avLst>
              <a:gd name="adj1" fmla="val 9680468"/>
              <a:gd name="adj2" fmla="val 6336432"/>
            </a:avLst>
          </a:prstGeom>
          <a:ln w="127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C86E771-760A-8848-8F6B-75AED5F4DA8A}"/>
              </a:ext>
            </a:extLst>
          </p:cNvPr>
          <p:cNvCxnSpPr>
            <a:cxnSpLocks/>
          </p:cNvCxnSpPr>
          <p:nvPr/>
        </p:nvCxnSpPr>
        <p:spPr>
          <a:xfrm flipV="1">
            <a:off x="1454470" y="4056453"/>
            <a:ext cx="420848" cy="1315959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A083A00-F184-7F45-9974-CC7C9A1DF4CE}"/>
              </a:ext>
            </a:extLst>
          </p:cNvPr>
          <p:cNvCxnSpPr>
            <a:cxnSpLocks/>
          </p:cNvCxnSpPr>
          <p:nvPr/>
        </p:nvCxnSpPr>
        <p:spPr>
          <a:xfrm flipH="1" flipV="1">
            <a:off x="4789754" y="5102980"/>
            <a:ext cx="1686060" cy="97202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8423589-3D83-7D40-9935-1EE8A8FB1552}"/>
              </a:ext>
            </a:extLst>
          </p:cNvPr>
          <p:cNvCxnSpPr>
            <a:cxnSpLocks/>
          </p:cNvCxnSpPr>
          <p:nvPr/>
        </p:nvCxnSpPr>
        <p:spPr>
          <a:xfrm flipH="1" flipV="1">
            <a:off x="7863547" y="4208114"/>
            <a:ext cx="597203" cy="99206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21FB67D-6F55-7D48-B8B8-FCB4DE30EFE7}"/>
              </a:ext>
            </a:extLst>
          </p:cNvPr>
          <p:cNvCxnSpPr>
            <a:cxnSpLocks/>
          </p:cNvCxnSpPr>
          <p:nvPr/>
        </p:nvCxnSpPr>
        <p:spPr>
          <a:xfrm flipH="1" flipV="1">
            <a:off x="10355279" y="4059866"/>
            <a:ext cx="155339" cy="121427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78B20F-30A0-1D49-ACBC-44CB34F63CF0}"/>
              </a:ext>
            </a:extLst>
          </p:cNvPr>
          <p:cNvSpPr txBox="1"/>
          <p:nvPr/>
        </p:nvSpPr>
        <p:spPr>
          <a:xfrm>
            <a:off x="165916" y="20111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44586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1B0930-79C5-EF4B-B676-375E718C74A6}"/>
              </a:ext>
            </a:extLst>
          </p:cNvPr>
          <p:cNvSpPr txBox="1"/>
          <p:nvPr/>
        </p:nvSpPr>
        <p:spPr>
          <a:xfrm>
            <a:off x="4978312" y="173601"/>
            <a:ext cx="2811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Angle Sort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9EC3C05-FF1A-7F41-9A14-AE3F10B87505}"/>
              </a:ext>
            </a:extLst>
          </p:cNvPr>
          <p:cNvSpPr txBox="1"/>
          <p:nvPr/>
        </p:nvSpPr>
        <p:spPr>
          <a:xfrm>
            <a:off x="165915" y="292086"/>
            <a:ext cx="11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You do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CDA31A62-7D7A-ED4E-BC0C-2D003BD644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915" y="1199726"/>
          <a:ext cx="5628712" cy="488103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07178">
                  <a:extLst>
                    <a:ext uri="{9D8B030D-6E8A-4147-A177-3AD203B41FA5}">
                      <a16:colId xmlns:a16="http://schemas.microsoft.com/office/drawing/2014/main" xmlns="" val="4106254712"/>
                    </a:ext>
                  </a:extLst>
                </a:gridCol>
                <a:gridCol w="1407178">
                  <a:extLst>
                    <a:ext uri="{9D8B030D-6E8A-4147-A177-3AD203B41FA5}">
                      <a16:colId xmlns:a16="http://schemas.microsoft.com/office/drawing/2014/main" xmlns="" val="918912402"/>
                    </a:ext>
                  </a:extLst>
                </a:gridCol>
                <a:gridCol w="1407178">
                  <a:extLst>
                    <a:ext uri="{9D8B030D-6E8A-4147-A177-3AD203B41FA5}">
                      <a16:colId xmlns:a16="http://schemas.microsoft.com/office/drawing/2014/main" xmlns="" val="653736605"/>
                    </a:ext>
                  </a:extLst>
                </a:gridCol>
                <a:gridCol w="1407178">
                  <a:extLst>
                    <a:ext uri="{9D8B030D-6E8A-4147-A177-3AD203B41FA5}">
                      <a16:colId xmlns:a16="http://schemas.microsoft.com/office/drawing/2014/main" xmlns="" val="3796642524"/>
                    </a:ext>
                  </a:extLst>
                </a:gridCol>
              </a:tblGrid>
              <a:tr h="674794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ACUTE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RIGHT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OBTUSE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STRAIGHT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5523643"/>
                  </a:ext>
                </a:extLst>
              </a:tr>
              <a:tr h="2703407">
                <a:tc>
                  <a:txBody>
                    <a:bodyPr/>
                    <a:lstStyle/>
                    <a:p>
                      <a:endParaRPr lang="en-AU">
                        <a:latin typeface="AGCanYouNotBold" panose="02000803000000000000" pitchFamily="2" charset="0"/>
                        <a:ea typeface="AGCanYouNotBold" panose="020008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>
                        <a:latin typeface="AGCanYouNotBold" panose="02000803000000000000" pitchFamily="2" charset="0"/>
                        <a:ea typeface="AGCanYouNotBold" panose="020008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AGCanYouNotBold" panose="02000803000000000000" pitchFamily="2" charset="0"/>
                        <a:ea typeface="AGCanYouNotBold" panose="020008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AGCanYouNotBold" panose="02000803000000000000" pitchFamily="2" charset="0"/>
                        <a:ea typeface="AGCanYouNotBold" panose="020008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0757839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F1F35F2C-87F6-B040-884C-CE834680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10" y="2748309"/>
            <a:ext cx="1498600" cy="1333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68E05EE-3439-BF45-97D6-0110FDD15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755" y="4487889"/>
            <a:ext cx="1511300" cy="863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A2CAF85-5806-004C-8863-67D5C6D5E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655" y="4988775"/>
            <a:ext cx="1358900" cy="889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AA75617-6A88-7640-90DC-15DF14DBD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660" y="2864429"/>
            <a:ext cx="1308100" cy="787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4DD69F4-AF7C-2149-934B-DD65FB736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510" y="1094409"/>
            <a:ext cx="1371600" cy="1066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5A49330-24A5-494A-87BA-1185AB41B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672" y="4912575"/>
            <a:ext cx="1104900" cy="1041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F612B80-D032-EC43-99E6-DD1467525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3322" y="3569857"/>
            <a:ext cx="1498600" cy="91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5497ACB-A639-F642-AAF9-ECDF16A58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6122" y="2381250"/>
            <a:ext cx="914400" cy="10287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C95E0B2-8865-1745-A536-5A8D3D5233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3131" y="1048579"/>
            <a:ext cx="1320800" cy="838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32DF1988-37D0-FC4E-A57F-8FB650AA5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6074" y="1775857"/>
            <a:ext cx="1384300" cy="5207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9CB8F27-677E-1044-B8D5-72C457E104F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75" t="20241"/>
          <a:stretch/>
        </p:blipFill>
        <p:spPr>
          <a:xfrm>
            <a:off x="6024272" y="4731628"/>
            <a:ext cx="1459320" cy="72931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B90D113-B1A8-714A-9F68-85049001524C}"/>
              </a:ext>
            </a:extLst>
          </p:cNvPr>
          <p:cNvSpPr txBox="1"/>
          <p:nvPr/>
        </p:nvSpPr>
        <p:spPr>
          <a:xfrm>
            <a:off x="6207815" y="497161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D20AE0A-AD09-AD46-89A9-7DC2A3F0E625}"/>
              </a:ext>
            </a:extLst>
          </p:cNvPr>
          <p:cNvSpPr txBox="1"/>
          <p:nvPr/>
        </p:nvSpPr>
        <p:spPr>
          <a:xfrm>
            <a:off x="8264716" y="159504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0C2E443-14FC-AA4E-9538-D2BF09A46FE7}"/>
              </a:ext>
            </a:extLst>
          </p:cNvPr>
          <p:cNvSpPr txBox="1"/>
          <p:nvPr/>
        </p:nvSpPr>
        <p:spPr>
          <a:xfrm>
            <a:off x="11012685" y="139697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F67BC8C-A12B-B644-8AD5-BF9BC42E28B4}"/>
              </a:ext>
            </a:extLst>
          </p:cNvPr>
          <p:cNvSpPr txBox="1"/>
          <p:nvPr/>
        </p:nvSpPr>
        <p:spPr>
          <a:xfrm>
            <a:off x="7193690" y="33324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B7382E5-9BE1-554F-8FA6-B248FB4AC9AB}"/>
              </a:ext>
            </a:extLst>
          </p:cNvPr>
          <p:cNvSpPr txBox="1"/>
          <p:nvPr/>
        </p:nvSpPr>
        <p:spPr>
          <a:xfrm>
            <a:off x="8764205" y="286442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4E56BFC-B155-BF44-9892-C5012297CEAC}"/>
              </a:ext>
            </a:extLst>
          </p:cNvPr>
          <p:cNvSpPr txBox="1"/>
          <p:nvPr/>
        </p:nvSpPr>
        <p:spPr>
          <a:xfrm>
            <a:off x="10416251" y="26647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B922F5-4BFC-3F44-8904-DFEF76A04F07}"/>
              </a:ext>
            </a:extLst>
          </p:cNvPr>
          <p:cNvSpPr txBox="1"/>
          <p:nvPr/>
        </p:nvSpPr>
        <p:spPr>
          <a:xfrm>
            <a:off x="6608474" y="167235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417E038-F90B-D140-88E2-AFD3405196B7}"/>
              </a:ext>
            </a:extLst>
          </p:cNvPr>
          <p:cNvSpPr txBox="1"/>
          <p:nvPr/>
        </p:nvSpPr>
        <p:spPr>
          <a:xfrm>
            <a:off x="8013926" y="457221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C10F4A1-9835-6240-9736-29D5C49A138E}"/>
              </a:ext>
            </a:extLst>
          </p:cNvPr>
          <p:cNvSpPr txBox="1"/>
          <p:nvPr/>
        </p:nvSpPr>
        <p:spPr>
          <a:xfrm>
            <a:off x="9147589" y="5320727"/>
            <a:ext cx="23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</a:t>
            </a:r>
            <a:endParaRPr lang="en-AU" sz="2400" dirty="0">
              <a:solidFill>
                <a:srgbClr val="7030A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9DB01A2-9FBC-504B-B95B-8358CB782011}"/>
              </a:ext>
            </a:extLst>
          </p:cNvPr>
          <p:cNvSpPr txBox="1"/>
          <p:nvPr/>
        </p:nvSpPr>
        <p:spPr>
          <a:xfrm>
            <a:off x="11159347" y="506927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202FA44-2CBA-254B-A2B1-FAF7DEA6D1DD}"/>
              </a:ext>
            </a:extLst>
          </p:cNvPr>
          <p:cNvSpPr txBox="1"/>
          <p:nvPr/>
        </p:nvSpPr>
        <p:spPr>
          <a:xfrm>
            <a:off x="10858218" y="3569857"/>
            <a:ext cx="258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92574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CE2F4A-CAD1-2748-8415-BD2F06D63163}"/>
              </a:ext>
            </a:extLst>
          </p:cNvPr>
          <p:cNvSpPr txBox="1"/>
          <p:nvPr/>
        </p:nvSpPr>
        <p:spPr>
          <a:xfrm>
            <a:off x="4019949" y="191186"/>
            <a:ext cx="4152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Ordering Angles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B3DC8E-46AF-4D47-AC72-EEB8E546117A}"/>
              </a:ext>
            </a:extLst>
          </p:cNvPr>
          <p:cNvSpPr txBox="1"/>
          <p:nvPr/>
        </p:nvSpPr>
        <p:spPr>
          <a:xfrm>
            <a:off x="1883949" y="960627"/>
            <a:ext cx="842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Put these angles in order from smallest to largest.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1D8E09-C4E3-DB46-A111-18C76B88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489200"/>
            <a:ext cx="85852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4D3C77-1780-184B-83C5-8AAAA9298685}"/>
              </a:ext>
            </a:extLst>
          </p:cNvPr>
          <p:cNvSpPr txBox="1"/>
          <p:nvPr/>
        </p:nvSpPr>
        <p:spPr>
          <a:xfrm>
            <a:off x="165916" y="201116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120769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528</Words>
  <Application>Microsoft Macintosh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AGCanYouNotBold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2021-03-06T07:28:25Z</dcterms:created>
  <dcterms:modified xsi:type="dcterms:W3CDTF">2021-03-06T07:33:48Z</dcterms:modified>
</cp:coreProperties>
</file>