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76" r:id="rId2"/>
    <p:sldId id="517" r:id="rId3"/>
    <p:sldId id="349" r:id="rId4"/>
    <p:sldId id="261" r:id="rId5"/>
    <p:sldId id="278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5" r:id="rId18"/>
    <p:sldId id="406" r:id="rId19"/>
    <p:sldId id="407" r:id="rId20"/>
    <p:sldId id="408" r:id="rId21"/>
    <p:sldId id="409" r:id="rId22"/>
    <p:sldId id="443" r:id="rId23"/>
    <p:sldId id="337" r:id="rId24"/>
    <p:sldId id="351" r:id="rId25"/>
    <p:sldId id="34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8"/>
    <p:restoredTop sz="94683"/>
  </p:normalViewPr>
  <p:slideViewPr>
    <p:cSldViewPr snapToGrid="0" snapToObjects="1" showGuides="1">
      <p:cViewPr varScale="1">
        <p:scale>
          <a:sx n="121" d="100"/>
          <a:sy n="121" d="100"/>
        </p:scale>
        <p:origin x="176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AC299-C5AA-9044-B225-E6E57DB50E0E}" type="datetimeFigureOut">
              <a:rPr lang="en-AU" smtClean="0"/>
              <a:t>6/3/21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9D3B2-EC61-EC40-A193-7038322D0E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1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37B51-5CFF-564F-BE49-9504D3BAC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65DDBD-E105-3E4D-866D-B0D51EE66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41C042-D193-B84D-831B-20C7D514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56FABC-08AE-AB4F-AAFB-AC9337FA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9E0B59-06C8-7E4C-86ED-7B3E7CC1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09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3D9F1-2B4F-5840-B55B-81A4782C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976CE4-44D8-4542-9114-DB6487F2E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829BC-8D58-D847-8715-829A3532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32B57-7FF9-644E-A165-D54B2ACC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CC624E-0B60-2940-BB6D-ADD41867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1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D07322-9978-AE4F-AF1C-3391610B2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C0620D-BFB2-894F-AD5A-E1F0BD046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A15443-5CBB-504D-A7A0-9453F272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592B0A-EC3F-E946-9E5A-7667CECC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D66B23-EEC8-9B43-9F02-264C65BD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24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FF07B-ABDD-564C-84BF-11213D4B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5DE9ED-932E-1E43-882B-4E09C2615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EEC96-2A58-D240-8D50-BE3A13C5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118B4E-3A77-BC41-9167-E5CB8FD0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F8CAD3-41D9-C945-962C-026D53D1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810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45300-00BE-7C4B-B4C3-FD053AD7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4CE720-6E4B-5B42-8DBB-526381BEE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BDB6CF-1266-B24F-B6F2-3FA1BF6C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9259D8-0727-F042-83B6-157CC73E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CF09C1-AB52-014E-A611-92AC0F5B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2760A-85E0-8043-BFEE-B104E961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C7B0AF-BC55-7346-B715-FE92DB68F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5E836F-9A77-AA43-A15F-1DB0FE4BB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4DE4ED-EED7-CD44-B24B-003A2761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EFF7CA-14AE-804A-B2CE-BE52003F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ABE51-012B-534E-BC24-EC442F9E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77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2FE2E-C78D-B24D-A517-12544EFB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C8FAB1-01BB-7E4C-9E17-7AACE07D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2246A5-682B-DB4D-B467-2DCC554ED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68B49C-ECBF-5E4F-B162-29CF8337C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12D6DD2-3EFC-B044-A447-B7F13880B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3B70A7-F2B0-174C-98F6-FA9458E3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36B9806-F627-DA40-BBCE-61B61551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D1EEE78-7982-5941-BC02-BEC0FAB2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26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06EC1-0F02-F844-AD13-FAB699AF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64C745-4AB8-DD4B-AE5A-45713C7D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F0F7F5-57CB-0C40-82B6-08C69AB5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996E767-89E4-1449-A357-8614300C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25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1852E55-7093-634C-A336-170EB1B7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84006E-174F-CF4B-8A56-5BDA1406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7947A2-ACF8-064D-829E-46864CA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86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4DD34-C60F-4744-8700-E716AC13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2FA628-2F0E-EF4A-9619-092DC718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9B356A-4E98-8C48-9065-AE2AA1DA1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52D40D-A868-F34A-AEBC-82EC3858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148267-EF9C-BC46-9AB5-FE572F18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AE5E99-800A-D14B-8B56-B13C6B2C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86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09DAB2-FEE7-E942-80BE-376E8A07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1FB7F8-2313-B445-85DB-86C2328DA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DDF801-D8C6-AB40-ADBD-AB10E8261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C88ACA-D796-C643-A401-FD8678B5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1BA6C5-4941-9F46-AFC9-13C384D0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B53E19-EA4A-6E43-8FE6-49EDA0CB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90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667A24-2EB3-C74E-AAF9-CD3AC1D58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C71BBA-8BBA-CF43-8AC3-6430CF9A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5CABE8-294C-344C-BE31-35E69A642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E207-6AB7-9B4B-B4BC-A1983D1F9AF5}" type="datetimeFigureOut">
              <a:rPr lang="en-AU" smtClean="0"/>
              <a:t>6/3/21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7332E0-53E2-084D-B07A-043C457F3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AAAEDD-CD24-3543-91E0-CC3838AA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6FEE-4997-7C43-9998-028820614A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3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athgames.com/skill/4.1-acute-right-obtuse-and-straight-angle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321" y="1808551"/>
            <a:ext cx="11221758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spcAft>
                <a:spcPts val="1600"/>
              </a:spcAft>
              <a:buAutoNum type="arabicPlain" startAt="13"/>
            </a:pPr>
            <a:r>
              <a:rPr lang="en-US" sz="6600" dirty="0">
                <a:latin typeface="AGCanYouNotBold" charset="0"/>
                <a:ea typeface="AGCanYouNotBold" charset="0"/>
                <a:cs typeface="AGCanYouNotBold" charset="0"/>
              </a:rPr>
              <a:t> 67		98		33		45		71</a:t>
            </a:r>
          </a:p>
          <a:p>
            <a:pPr marL="1143000" indent="-1143000">
              <a:spcAft>
                <a:spcPts val="1600"/>
              </a:spcAft>
              <a:buAutoNum type="arabicPlain" startAt="13"/>
            </a:pPr>
            <a:endParaRPr lang="en-US" sz="6600" dirty="0"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r>
              <a:rPr lang="en-US" sz="6600" dirty="0">
                <a:latin typeface="AGCanYouNotBold" charset="0"/>
                <a:ea typeface="AGCanYouNotBold" charset="0"/>
                <a:cs typeface="AGCanYouNotBold" charset="0"/>
              </a:rPr>
              <a:t>123		165		219		413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29" y="608390"/>
            <a:ext cx="10960052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AU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Round these numbers to the nearest 10…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3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D2F4026-361F-604E-9F29-A9DDE7F3155E}"/>
              </a:ext>
            </a:extLst>
          </p:cNvPr>
          <p:cNvSpPr txBox="1">
            <a:spLocks/>
          </p:cNvSpPr>
          <p:nvPr/>
        </p:nvSpPr>
        <p:spPr>
          <a:xfrm>
            <a:off x="791543" y="61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913E08E-7D2F-864B-8B18-8534F1164742}"/>
              </a:ext>
            </a:extLst>
          </p:cNvPr>
          <p:cNvSpPr txBox="1">
            <a:spLocks/>
          </p:cNvSpPr>
          <p:nvPr/>
        </p:nvSpPr>
        <p:spPr>
          <a:xfrm>
            <a:off x="838200" y="15415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following angles are right angles?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2D7BA97-8483-EA4B-87C2-F41545744781}"/>
              </a:ext>
            </a:extLst>
          </p:cNvPr>
          <p:cNvCxnSpPr>
            <a:cxnSpLocks/>
          </p:cNvCxnSpPr>
          <p:nvPr/>
        </p:nvCxnSpPr>
        <p:spPr>
          <a:xfrm flipH="1">
            <a:off x="10137297" y="2603445"/>
            <a:ext cx="978116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A99A88D-A280-2249-855A-8DB64865F487}"/>
              </a:ext>
            </a:extLst>
          </p:cNvPr>
          <p:cNvCxnSpPr>
            <a:cxnSpLocks/>
          </p:cNvCxnSpPr>
          <p:nvPr/>
        </p:nvCxnSpPr>
        <p:spPr>
          <a:xfrm flipV="1">
            <a:off x="10134487" y="2603445"/>
            <a:ext cx="1" cy="136292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3A76E52-272A-B940-B5AD-EA95CC3C6A42}"/>
              </a:ext>
            </a:extLst>
          </p:cNvPr>
          <p:cNvSpPr txBox="1"/>
          <p:nvPr/>
        </p:nvSpPr>
        <p:spPr>
          <a:xfrm>
            <a:off x="10122071" y="2607279"/>
            <a:ext cx="1277693" cy="37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</a:rPr>
              <a:t>90°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2E675A2-DA3D-1942-9B92-E1DCF211B9A3}"/>
              </a:ext>
            </a:extLst>
          </p:cNvPr>
          <p:cNvCxnSpPr>
            <a:cxnSpLocks/>
          </p:cNvCxnSpPr>
          <p:nvPr/>
        </p:nvCxnSpPr>
        <p:spPr>
          <a:xfrm flipH="1" flipV="1">
            <a:off x="6673939" y="2913584"/>
            <a:ext cx="2448186" cy="122067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4A41AE8A-D8EB-F94A-91E3-685855C1A5A7}"/>
              </a:ext>
            </a:extLst>
          </p:cNvPr>
          <p:cNvGrpSpPr/>
          <p:nvPr/>
        </p:nvGrpSpPr>
        <p:grpSpPr>
          <a:xfrm>
            <a:off x="7117031" y="3176833"/>
            <a:ext cx="1729656" cy="1035345"/>
            <a:chOff x="1996455" y="4185029"/>
            <a:chExt cx="1729656" cy="103534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39F713B0-DC45-FF40-AC52-5ECF16C6F713}"/>
                </a:ext>
              </a:extLst>
            </p:cNvPr>
            <p:cNvSpPr txBox="1"/>
            <p:nvPr/>
          </p:nvSpPr>
          <p:spPr>
            <a:xfrm rot="1595072">
              <a:off x="2450985" y="4347450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chemeClr val="accent2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180°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8F493A67-8746-F241-B1FC-0FCC56910D64}"/>
                </a:ext>
              </a:extLst>
            </p:cNvPr>
            <p:cNvSpPr/>
            <p:nvPr/>
          </p:nvSpPr>
          <p:spPr>
            <a:xfrm rot="193693">
              <a:off x="1996455" y="4185029"/>
              <a:ext cx="1162714" cy="1035345"/>
            </a:xfrm>
            <a:prstGeom prst="arc">
              <a:avLst>
                <a:gd name="adj1" fmla="val 13832173"/>
                <a:gd name="adj2" fmla="val 0"/>
              </a:avLst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FFF566B-D606-5B41-B2F0-7C4B450A9661}"/>
              </a:ext>
            </a:extLst>
          </p:cNvPr>
          <p:cNvCxnSpPr>
            <a:cxnSpLocks/>
          </p:cNvCxnSpPr>
          <p:nvPr/>
        </p:nvCxnSpPr>
        <p:spPr>
          <a:xfrm flipH="1">
            <a:off x="3389504" y="2783557"/>
            <a:ext cx="2263628" cy="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56FF288-2788-E04A-B57A-D37449D8CB29}"/>
              </a:ext>
            </a:extLst>
          </p:cNvPr>
          <p:cNvCxnSpPr>
            <a:cxnSpLocks/>
          </p:cNvCxnSpPr>
          <p:nvPr/>
        </p:nvCxnSpPr>
        <p:spPr>
          <a:xfrm>
            <a:off x="5653132" y="2775168"/>
            <a:ext cx="0" cy="162905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75336FF-0230-3246-B4CC-5BF6DE4C4740}"/>
              </a:ext>
            </a:extLst>
          </p:cNvPr>
          <p:cNvSpPr txBox="1"/>
          <p:nvPr/>
        </p:nvSpPr>
        <p:spPr>
          <a:xfrm>
            <a:off x="5205513" y="277516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AFEAA88-4882-3E4A-8B6D-AF98C906888A}"/>
              </a:ext>
            </a:extLst>
          </p:cNvPr>
          <p:cNvCxnSpPr/>
          <p:nvPr/>
        </p:nvCxnSpPr>
        <p:spPr>
          <a:xfrm>
            <a:off x="5205513" y="2783557"/>
            <a:ext cx="0" cy="36094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8BA474F6-5485-614C-81F5-20ADDE92DA08}"/>
              </a:ext>
            </a:extLst>
          </p:cNvPr>
          <p:cNvCxnSpPr>
            <a:cxnSpLocks/>
          </p:cNvCxnSpPr>
          <p:nvPr/>
        </p:nvCxnSpPr>
        <p:spPr>
          <a:xfrm flipH="1" flipV="1">
            <a:off x="5205513" y="3137810"/>
            <a:ext cx="447619" cy="669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B615B7D-9413-784B-81FD-4BF061DA556D}"/>
              </a:ext>
            </a:extLst>
          </p:cNvPr>
          <p:cNvCxnSpPr>
            <a:cxnSpLocks/>
          </p:cNvCxnSpPr>
          <p:nvPr/>
        </p:nvCxnSpPr>
        <p:spPr>
          <a:xfrm flipH="1" flipV="1">
            <a:off x="1185485" y="2152154"/>
            <a:ext cx="1193125" cy="63759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D92AB401-4804-4B4D-8C31-62457E4CAF13}"/>
              </a:ext>
            </a:extLst>
          </p:cNvPr>
          <p:cNvCxnSpPr>
            <a:cxnSpLocks/>
          </p:cNvCxnSpPr>
          <p:nvPr/>
        </p:nvCxnSpPr>
        <p:spPr>
          <a:xfrm flipV="1">
            <a:off x="2071229" y="2775168"/>
            <a:ext cx="299227" cy="118138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E834251-73A6-0548-898B-6BDEA121175C}"/>
              </a:ext>
            </a:extLst>
          </p:cNvPr>
          <p:cNvSpPr txBox="1"/>
          <p:nvPr/>
        </p:nvSpPr>
        <p:spPr>
          <a:xfrm>
            <a:off x="1795792" y="2706916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105°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49747099-8314-BB41-B70E-447E4964EE36}"/>
              </a:ext>
            </a:extLst>
          </p:cNvPr>
          <p:cNvSpPr/>
          <p:nvPr/>
        </p:nvSpPr>
        <p:spPr>
          <a:xfrm rot="13615505">
            <a:off x="1794603" y="2468956"/>
            <a:ext cx="885750" cy="783878"/>
          </a:xfrm>
          <a:prstGeom prst="arc">
            <a:avLst>
              <a:gd name="adj1" fmla="val 13415874"/>
              <a:gd name="adj2" fmla="val 21461517"/>
            </a:avLst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2"/>
              </a:solidFill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109E764D-0BC8-AD4D-8863-247400A5D79E}"/>
              </a:ext>
            </a:extLst>
          </p:cNvPr>
          <p:cNvGrpSpPr/>
          <p:nvPr/>
        </p:nvGrpSpPr>
        <p:grpSpPr>
          <a:xfrm rot="5400000">
            <a:off x="1467298" y="4482116"/>
            <a:ext cx="1261443" cy="1451809"/>
            <a:chOff x="1202293" y="4508409"/>
            <a:chExt cx="2363906" cy="133032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21CDC901-B6B2-6342-B6F2-C2FED26A5C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2294" y="4730679"/>
              <a:ext cx="2363905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18C6B9B8-9B2E-7340-94E8-5E158CCBDC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02293" y="4730679"/>
              <a:ext cx="1943579" cy="1108059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9C6D055-9379-3C40-8E00-4C50BFC26F3A}"/>
                </a:ext>
              </a:extLst>
            </p:cNvPr>
            <p:cNvSpPr txBox="1"/>
            <p:nvPr/>
          </p:nvSpPr>
          <p:spPr>
            <a:xfrm rot="17621021">
              <a:off x="1798167" y="4474103"/>
              <a:ext cx="623505" cy="69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chemeClr val="accent2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30°</a:t>
              </a:r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xmlns="" id="{376E74C3-DC76-2E4D-9222-5332063087F5}"/>
                </a:ext>
              </a:extLst>
            </p:cNvPr>
            <p:cNvSpPr/>
            <p:nvPr/>
          </p:nvSpPr>
          <p:spPr>
            <a:xfrm rot="6844945">
              <a:off x="1500378" y="4516360"/>
              <a:ext cx="788062" cy="815778"/>
            </a:xfrm>
            <a:prstGeom prst="arc">
              <a:avLst>
                <a:gd name="adj1" fmla="val 12459897"/>
                <a:gd name="adj2" fmla="val 19148865"/>
              </a:avLst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B15297E8-D72A-7A45-87DF-A7E4A623B947}"/>
              </a:ext>
            </a:extLst>
          </p:cNvPr>
          <p:cNvCxnSpPr>
            <a:cxnSpLocks/>
          </p:cNvCxnSpPr>
          <p:nvPr/>
        </p:nvCxnSpPr>
        <p:spPr>
          <a:xfrm flipH="1">
            <a:off x="3914112" y="4840518"/>
            <a:ext cx="2181888" cy="103521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282014C-416B-6D45-B2F8-6BE29AA514CC}"/>
              </a:ext>
            </a:extLst>
          </p:cNvPr>
          <p:cNvCxnSpPr>
            <a:cxnSpLocks/>
          </p:cNvCxnSpPr>
          <p:nvPr/>
        </p:nvCxnSpPr>
        <p:spPr>
          <a:xfrm flipH="1" flipV="1">
            <a:off x="6087611" y="4847677"/>
            <a:ext cx="2434383" cy="96205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9EA7027-8292-B047-8B78-A3F28F54B8B8}"/>
              </a:ext>
            </a:extLst>
          </p:cNvPr>
          <p:cNvSpPr txBox="1"/>
          <p:nvPr/>
        </p:nvSpPr>
        <p:spPr>
          <a:xfrm>
            <a:off x="5815985" y="487696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135°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3206C2C4-1822-3145-AA71-43C68F124C18}"/>
              </a:ext>
            </a:extLst>
          </p:cNvPr>
          <p:cNvSpPr/>
          <p:nvPr/>
        </p:nvSpPr>
        <p:spPr>
          <a:xfrm rot="10800000">
            <a:off x="5653132" y="4546446"/>
            <a:ext cx="887307" cy="813567"/>
          </a:xfrm>
          <a:prstGeom prst="arc">
            <a:avLst>
              <a:gd name="adj1" fmla="val 11387868"/>
              <a:gd name="adj2" fmla="val 20875460"/>
            </a:avLst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0B8818D6-8F52-C242-8643-51C3C9F691E6}"/>
              </a:ext>
            </a:extLst>
          </p:cNvPr>
          <p:cNvCxnSpPr>
            <a:cxnSpLocks/>
          </p:cNvCxnSpPr>
          <p:nvPr/>
        </p:nvCxnSpPr>
        <p:spPr>
          <a:xfrm flipH="1" flipV="1">
            <a:off x="9393134" y="4697364"/>
            <a:ext cx="363293" cy="114137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34E6D71B-9246-FB48-ACB8-5302EC99EA9D}"/>
              </a:ext>
            </a:extLst>
          </p:cNvPr>
          <p:cNvCxnSpPr>
            <a:cxnSpLocks/>
          </p:cNvCxnSpPr>
          <p:nvPr/>
        </p:nvCxnSpPr>
        <p:spPr>
          <a:xfrm flipV="1">
            <a:off x="9745803" y="5519956"/>
            <a:ext cx="1266165" cy="31878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2339882-F0E8-8040-9D40-1E6930DD87CC}"/>
              </a:ext>
            </a:extLst>
          </p:cNvPr>
          <p:cNvSpPr txBox="1"/>
          <p:nvPr/>
        </p:nvSpPr>
        <p:spPr>
          <a:xfrm rot="20557563">
            <a:off x="9638322" y="5337630"/>
            <a:ext cx="130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C7CADCB-44C6-FE43-9AC2-C060802C961F}"/>
              </a:ext>
            </a:extLst>
          </p:cNvPr>
          <p:cNvSpPr txBox="1"/>
          <p:nvPr/>
        </p:nvSpPr>
        <p:spPr>
          <a:xfrm>
            <a:off x="1065160" y="2180318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BBB26CB-6E18-714C-91C2-B66FE91CA0DC}"/>
              </a:ext>
            </a:extLst>
          </p:cNvPr>
          <p:cNvSpPr txBox="1"/>
          <p:nvPr/>
        </p:nvSpPr>
        <p:spPr>
          <a:xfrm>
            <a:off x="3305997" y="2775168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b)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623100F-D527-2544-B0EA-A9F7C15DD220}"/>
              </a:ext>
            </a:extLst>
          </p:cNvPr>
          <p:cNvSpPr txBox="1"/>
          <p:nvPr/>
        </p:nvSpPr>
        <p:spPr>
          <a:xfrm>
            <a:off x="6566843" y="2961255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E1AD42D-3FB2-F44A-898A-7460261E1FA9}"/>
              </a:ext>
            </a:extLst>
          </p:cNvPr>
          <p:cNvSpPr txBox="1"/>
          <p:nvPr/>
        </p:nvSpPr>
        <p:spPr>
          <a:xfrm>
            <a:off x="9763315" y="2500393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d)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84ABCB5-DEA0-6C45-8A88-038683DF74A1}"/>
              </a:ext>
            </a:extLst>
          </p:cNvPr>
          <p:cNvSpPr txBox="1"/>
          <p:nvPr/>
        </p:nvSpPr>
        <p:spPr>
          <a:xfrm>
            <a:off x="1864003" y="4512698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e)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9588065-8763-6749-A36F-812903767C43}"/>
              </a:ext>
            </a:extLst>
          </p:cNvPr>
          <p:cNvSpPr txBox="1"/>
          <p:nvPr/>
        </p:nvSpPr>
        <p:spPr>
          <a:xfrm>
            <a:off x="3800162" y="5428350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f)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1888F7D-4F8C-AE48-9223-CEDCDDE35BC0}"/>
              </a:ext>
            </a:extLst>
          </p:cNvPr>
          <p:cNvSpPr txBox="1"/>
          <p:nvPr/>
        </p:nvSpPr>
        <p:spPr>
          <a:xfrm>
            <a:off x="9078373" y="4621901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g)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5F134192-74CF-8143-8902-8362C474C326}"/>
              </a:ext>
            </a:extLst>
          </p:cNvPr>
          <p:cNvGrpSpPr/>
          <p:nvPr/>
        </p:nvGrpSpPr>
        <p:grpSpPr>
          <a:xfrm rot="16048948">
            <a:off x="10161334" y="2582369"/>
            <a:ext cx="361666" cy="430039"/>
            <a:chOff x="8076227" y="4699862"/>
            <a:chExt cx="466402" cy="374956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B27E144C-1AB6-1046-827F-911E138CF0D5}"/>
                </a:ext>
              </a:extLst>
            </p:cNvPr>
            <p:cNvCxnSpPr>
              <a:cxnSpLocks/>
            </p:cNvCxnSpPr>
            <p:nvPr/>
          </p:nvCxnSpPr>
          <p:spPr>
            <a:xfrm rot="5551052">
              <a:off x="7910094" y="4878398"/>
              <a:ext cx="368386" cy="11314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F29DED5A-57B9-4845-9B42-BA7BBAE40420}"/>
                </a:ext>
              </a:extLst>
            </p:cNvPr>
            <p:cNvCxnSpPr>
              <a:cxnSpLocks/>
            </p:cNvCxnSpPr>
            <p:nvPr/>
          </p:nvCxnSpPr>
          <p:spPr>
            <a:xfrm rot="5551052" flipH="1">
              <a:off x="8306086" y="4838276"/>
              <a:ext cx="6683" cy="466402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0C67DD75-ED8F-0142-8372-CE16B577E4F7}"/>
              </a:ext>
            </a:extLst>
          </p:cNvPr>
          <p:cNvGrpSpPr/>
          <p:nvPr/>
        </p:nvGrpSpPr>
        <p:grpSpPr>
          <a:xfrm rot="9501796">
            <a:off x="9730414" y="5411170"/>
            <a:ext cx="349026" cy="411813"/>
            <a:chOff x="8084029" y="4699862"/>
            <a:chExt cx="451416" cy="43092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5AC50BA3-BE56-9C4F-A068-D7F51D5DDC29}"/>
                </a:ext>
              </a:extLst>
            </p:cNvPr>
            <p:cNvCxnSpPr>
              <a:cxnSpLocks/>
            </p:cNvCxnSpPr>
            <p:nvPr/>
          </p:nvCxnSpPr>
          <p:spPr>
            <a:xfrm rot="5551052">
              <a:off x="7910094" y="4878398"/>
              <a:ext cx="368386" cy="11314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97EF3048-605F-5649-9C23-8DD475206A4F}"/>
                </a:ext>
              </a:extLst>
            </p:cNvPr>
            <p:cNvCxnSpPr>
              <a:cxnSpLocks/>
            </p:cNvCxnSpPr>
            <p:nvPr/>
          </p:nvCxnSpPr>
          <p:spPr>
            <a:xfrm rot="12098204" flipV="1">
              <a:off x="8084029" y="5028535"/>
              <a:ext cx="451416" cy="102251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628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9C4F8B78-08C4-EE42-A7CC-24BE06142EF8}"/>
              </a:ext>
            </a:extLst>
          </p:cNvPr>
          <p:cNvSpPr txBox="1">
            <a:spLocks/>
          </p:cNvSpPr>
          <p:nvPr/>
        </p:nvSpPr>
        <p:spPr>
          <a:xfrm>
            <a:off x="838200" y="981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03F26CF-8228-6B49-A211-51CC6150B43D}"/>
              </a:ext>
            </a:extLst>
          </p:cNvPr>
          <p:cNvSpPr txBox="1">
            <a:spLocks/>
          </p:cNvSpPr>
          <p:nvPr/>
        </p:nvSpPr>
        <p:spPr>
          <a:xfrm>
            <a:off x="838200" y="16102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Can you see the right angles on these blocks?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017FD75-ABC9-794A-AAF5-AA0141E66A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3916" y="2347429"/>
            <a:ext cx="4664168" cy="363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4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D18DA3CD-286F-AD4F-8495-419779194789}"/>
              </a:ext>
            </a:extLst>
          </p:cNvPr>
          <p:cNvSpPr txBox="1">
            <a:spLocks/>
          </p:cNvSpPr>
          <p:nvPr/>
        </p:nvSpPr>
        <p:spPr>
          <a:xfrm>
            <a:off x="838198" y="-891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Obtuse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44305B6-E1AE-FE4A-BBA0-35479576FCC8}"/>
              </a:ext>
            </a:extLst>
          </p:cNvPr>
          <p:cNvSpPr txBox="1">
            <a:spLocks/>
          </p:cNvSpPr>
          <p:nvPr/>
        </p:nvSpPr>
        <p:spPr>
          <a:xfrm>
            <a:off x="2297122" y="1366646"/>
            <a:ext cx="7687237" cy="1540469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Obtuse angles are larger than right angles. They are measured internally between two straight lines.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An obtuse angle is more than 90° but less than 180°.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B1AA1EF-16AE-BC4B-854A-FB4652EF622D}"/>
              </a:ext>
            </a:extLst>
          </p:cNvPr>
          <p:cNvCxnSpPr>
            <a:cxnSpLocks/>
          </p:cNvCxnSpPr>
          <p:nvPr/>
        </p:nvCxnSpPr>
        <p:spPr>
          <a:xfrm flipH="1">
            <a:off x="1048624" y="3984771"/>
            <a:ext cx="2105637" cy="28544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165F224-0A33-3B4A-AFF6-718A44A6C89A}"/>
              </a:ext>
            </a:extLst>
          </p:cNvPr>
          <p:cNvCxnSpPr>
            <a:cxnSpLocks/>
          </p:cNvCxnSpPr>
          <p:nvPr/>
        </p:nvCxnSpPr>
        <p:spPr>
          <a:xfrm flipH="1" flipV="1">
            <a:off x="3154261" y="3984771"/>
            <a:ext cx="390040" cy="134636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90E830C-3E40-8047-AE84-AB739BFF487E}"/>
              </a:ext>
            </a:extLst>
          </p:cNvPr>
          <p:cNvSpPr txBox="1"/>
          <p:nvPr/>
        </p:nvSpPr>
        <p:spPr>
          <a:xfrm>
            <a:off x="3412038" y="3064726"/>
            <a:ext cx="567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All the angles below are obtuse angles.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xmlns="" id="{B4105B26-0708-1A45-B747-F34FE8C1C410}"/>
              </a:ext>
            </a:extLst>
          </p:cNvPr>
          <p:cNvSpPr/>
          <p:nvPr/>
        </p:nvSpPr>
        <p:spPr>
          <a:xfrm rot="9384205">
            <a:off x="2627487" y="3774976"/>
            <a:ext cx="665944" cy="640070"/>
          </a:xfrm>
          <a:prstGeom prst="arc">
            <a:avLst>
              <a:gd name="adj1" fmla="val 13935822"/>
              <a:gd name="adj2" fmla="val 1659638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1612636-E739-DC4D-818A-7992590D7CCA}"/>
              </a:ext>
            </a:extLst>
          </p:cNvPr>
          <p:cNvSpPr txBox="1"/>
          <p:nvPr/>
        </p:nvSpPr>
        <p:spPr>
          <a:xfrm>
            <a:off x="2660361" y="4009912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100°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29554D5-37D5-C94E-B48A-C6C537755F71}"/>
              </a:ext>
            </a:extLst>
          </p:cNvPr>
          <p:cNvCxnSpPr>
            <a:cxnSpLocks/>
          </p:cNvCxnSpPr>
          <p:nvPr/>
        </p:nvCxnSpPr>
        <p:spPr>
          <a:xfrm flipH="1">
            <a:off x="5615295" y="4202967"/>
            <a:ext cx="1316193" cy="807139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BBEC5E5-9B85-CB4E-AE40-29B97E77E3C9}"/>
              </a:ext>
            </a:extLst>
          </p:cNvPr>
          <p:cNvCxnSpPr>
            <a:cxnSpLocks/>
          </p:cNvCxnSpPr>
          <p:nvPr/>
        </p:nvCxnSpPr>
        <p:spPr>
          <a:xfrm flipH="1" flipV="1">
            <a:off x="4171251" y="4270213"/>
            <a:ext cx="1449629" cy="73989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311AA2A-48FE-174C-B401-42A78DA3B010}"/>
              </a:ext>
            </a:extLst>
          </p:cNvPr>
          <p:cNvSpPr txBox="1"/>
          <p:nvPr/>
        </p:nvSpPr>
        <p:spPr>
          <a:xfrm>
            <a:off x="5329339" y="459922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120°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xmlns="" id="{5713A0AD-6FD1-024D-B7A8-10BF76FDB53D}"/>
              </a:ext>
            </a:extLst>
          </p:cNvPr>
          <p:cNvSpPr/>
          <p:nvPr/>
        </p:nvSpPr>
        <p:spPr>
          <a:xfrm rot="19065441">
            <a:off x="5325874" y="4572272"/>
            <a:ext cx="647020" cy="749282"/>
          </a:xfrm>
          <a:prstGeom prst="arc">
            <a:avLst>
              <a:gd name="adj1" fmla="val 14214732"/>
              <a:gd name="adj2" fmla="val 1136631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9AA8B72-5547-B643-B58F-C13D1BA4CACE}"/>
              </a:ext>
            </a:extLst>
          </p:cNvPr>
          <p:cNvCxnSpPr>
            <a:cxnSpLocks/>
          </p:cNvCxnSpPr>
          <p:nvPr/>
        </p:nvCxnSpPr>
        <p:spPr>
          <a:xfrm flipH="1">
            <a:off x="8136703" y="3811522"/>
            <a:ext cx="1515012" cy="92695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8389DA4-EEE5-DB45-9260-B464D10D6D96}"/>
              </a:ext>
            </a:extLst>
          </p:cNvPr>
          <p:cNvCxnSpPr>
            <a:cxnSpLocks/>
          </p:cNvCxnSpPr>
          <p:nvPr/>
        </p:nvCxnSpPr>
        <p:spPr>
          <a:xfrm flipH="1">
            <a:off x="7801141" y="3900883"/>
            <a:ext cx="335562" cy="143025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DBF9EBF-7B8D-5F40-9BCC-6FECF373B358}"/>
              </a:ext>
            </a:extLst>
          </p:cNvPr>
          <p:cNvSpPr txBox="1"/>
          <p:nvPr/>
        </p:nvSpPr>
        <p:spPr>
          <a:xfrm rot="21245290">
            <a:off x="8028523" y="3866590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105°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61CCB979-E995-0745-AE64-FD489D6DE906}"/>
              </a:ext>
            </a:extLst>
          </p:cNvPr>
          <p:cNvSpPr/>
          <p:nvPr/>
        </p:nvSpPr>
        <p:spPr>
          <a:xfrm rot="3504185">
            <a:off x="7733811" y="3531586"/>
            <a:ext cx="867509" cy="792362"/>
          </a:xfrm>
          <a:prstGeom prst="arc">
            <a:avLst>
              <a:gd name="adj1" fmla="val 17749628"/>
              <a:gd name="adj2" fmla="val 298003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1A4DC4D-B872-A747-ABAF-60230412D5C3}"/>
              </a:ext>
            </a:extLst>
          </p:cNvPr>
          <p:cNvCxnSpPr>
            <a:cxnSpLocks/>
          </p:cNvCxnSpPr>
          <p:nvPr/>
        </p:nvCxnSpPr>
        <p:spPr>
          <a:xfrm flipH="1" flipV="1">
            <a:off x="10575906" y="3573464"/>
            <a:ext cx="176867" cy="854899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70508FE-2330-F541-9438-0C6298CA4694}"/>
              </a:ext>
            </a:extLst>
          </p:cNvPr>
          <p:cNvCxnSpPr>
            <a:cxnSpLocks/>
          </p:cNvCxnSpPr>
          <p:nvPr/>
        </p:nvCxnSpPr>
        <p:spPr>
          <a:xfrm flipH="1">
            <a:off x="10337523" y="4418412"/>
            <a:ext cx="412382" cy="113704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04ADBE-7CE9-0347-AD4D-D928AD227A08}"/>
              </a:ext>
            </a:extLst>
          </p:cNvPr>
          <p:cNvSpPr txBox="1"/>
          <p:nvPr/>
        </p:nvSpPr>
        <p:spPr>
          <a:xfrm>
            <a:off x="10169743" y="4257010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150°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43EC432A-90CB-2740-B6D4-E0B8A86F9FD6}"/>
              </a:ext>
            </a:extLst>
          </p:cNvPr>
          <p:cNvSpPr/>
          <p:nvPr/>
        </p:nvSpPr>
        <p:spPr>
          <a:xfrm rot="12815844">
            <a:off x="10142477" y="3873210"/>
            <a:ext cx="1372134" cy="1263169"/>
          </a:xfrm>
          <a:prstGeom prst="arc">
            <a:avLst>
              <a:gd name="adj1" fmla="val 15917580"/>
              <a:gd name="adj2" fmla="val 2402962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0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768EEC35-D457-AA4F-A7CD-DF8A7CCEB02D}"/>
              </a:ext>
            </a:extLst>
          </p:cNvPr>
          <p:cNvSpPr txBox="1">
            <a:spLocks/>
          </p:cNvSpPr>
          <p:nvPr/>
        </p:nvSpPr>
        <p:spPr>
          <a:xfrm>
            <a:off x="838200" y="-754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Obtuse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84C56C5-8C8A-9544-A8D3-99B60F3B2F83}"/>
              </a:ext>
            </a:extLst>
          </p:cNvPr>
          <p:cNvSpPr txBox="1">
            <a:spLocks/>
          </p:cNvSpPr>
          <p:nvPr/>
        </p:nvSpPr>
        <p:spPr>
          <a:xfrm>
            <a:off x="838200" y="14400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following angles are obtuse angles?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471D875-EA5F-A746-B9A5-D20415147F31}"/>
              </a:ext>
            </a:extLst>
          </p:cNvPr>
          <p:cNvCxnSpPr>
            <a:cxnSpLocks/>
          </p:cNvCxnSpPr>
          <p:nvPr/>
        </p:nvCxnSpPr>
        <p:spPr>
          <a:xfrm flipH="1">
            <a:off x="10012723" y="2810374"/>
            <a:ext cx="978116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31D7192-01F7-C945-8294-7C7AAD46BE03}"/>
              </a:ext>
            </a:extLst>
          </p:cNvPr>
          <p:cNvCxnSpPr>
            <a:cxnSpLocks/>
          </p:cNvCxnSpPr>
          <p:nvPr/>
        </p:nvCxnSpPr>
        <p:spPr>
          <a:xfrm flipV="1">
            <a:off x="9507063" y="2810375"/>
            <a:ext cx="519629" cy="149415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CA9F62F-F306-054C-8C87-2B379A46126A}"/>
              </a:ext>
            </a:extLst>
          </p:cNvPr>
          <p:cNvSpPr txBox="1"/>
          <p:nvPr/>
        </p:nvSpPr>
        <p:spPr>
          <a:xfrm rot="19184538">
            <a:off x="9524835" y="2314133"/>
            <a:ext cx="1277693" cy="37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250°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BF0E1D91-E2B5-6A4F-9487-C77396E75DF4}"/>
              </a:ext>
            </a:extLst>
          </p:cNvPr>
          <p:cNvCxnSpPr>
            <a:cxnSpLocks/>
          </p:cNvCxnSpPr>
          <p:nvPr/>
        </p:nvCxnSpPr>
        <p:spPr>
          <a:xfrm flipH="1" flipV="1">
            <a:off x="6300132" y="4697719"/>
            <a:ext cx="2019391" cy="880775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F778B2C-333E-4543-BEC5-F5893E055E85}"/>
              </a:ext>
            </a:extLst>
          </p:cNvPr>
          <p:cNvGrpSpPr/>
          <p:nvPr/>
        </p:nvGrpSpPr>
        <p:grpSpPr>
          <a:xfrm rot="21346117">
            <a:off x="6566917" y="4781422"/>
            <a:ext cx="1731072" cy="1035345"/>
            <a:chOff x="1996455" y="4185029"/>
            <a:chExt cx="1731072" cy="103534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4E14AFF-4F20-0A49-B48C-781160EA1920}"/>
                </a:ext>
              </a:extLst>
            </p:cNvPr>
            <p:cNvSpPr txBox="1"/>
            <p:nvPr/>
          </p:nvSpPr>
          <p:spPr>
            <a:xfrm rot="1595072">
              <a:off x="2452401" y="4373475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00B050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180°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A8CB3726-1E93-244F-B798-8F82A6A206AD}"/>
                </a:ext>
              </a:extLst>
            </p:cNvPr>
            <p:cNvSpPr/>
            <p:nvPr/>
          </p:nvSpPr>
          <p:spPr>
            <a:xfrm rot="193693">
              <a:off x="1996455" y="4185029"/>
              <a:ext cx="1162714" cy="1035345"/>
            </a:xfrm>
            <a:prstGeom prst="arc">
              <a:avLst>
                <a:gd name="adj1" fmla="val 13832173"/>
                <a:gd name="adj2" fmla="val 0"/>
              </a:avLst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C3EEB22-F766-3341-8B3F-CABAEC451CB9}"/>
              </a:ext>
            </a:extLst>
          </p:cNvPr>
          <p:cNvCxnSpPr>
            <a:cxnSpLocks/>
          </p:cNvCxnSpPr>
          <p:nvPr/>
        </p:nvCxnSpPr>
        <p:spPr>
          <a:xfrm flipH="1">
            <a:off x="4170158" y="2704753"/>
            <a:ext cx="2263628" cy="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5B9D5EC-8257-D540-AD68-191393DBA263}"/>
              </a:ext>
            </a:extLst>
          </p:cNvPr>
          <p:cNvCxnSpPr>
            <a:cxnSpLocks/>
          </p:cNvCxnSpPr>
          <p:nvPr/>
        </p:nvCxnSpPr>
        <p:spPr>
          <a:xfrm flipH="1">
            <a:off x="3871377" y="2696364"/>
            <a:ext cx="310240" cy="156684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15BD560-4083-DC46-8C02-1DADE2CF643A}"/>
              </a:ext>
            </a:extLst>
          </p:cNvPr>
          <p:cNvSpPr txBox="1"/>
          <p:nvPr/>
        </p:nvSpPr>
        <p:spPr>
          <a:xfrm>
            <a:off x="4114012" y="2719277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100°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27D79A4-F03E-CD4B-8763-CB11B390A154}"/>
              </a:ext>
            </a:extLst>
          </p:cNvPr>
          <p:cNvCxnSpPr>
            <a:cxnSpLocks/>
          </p:cNvCxnSpPr>
          <p:nvPr/>
        </p:nvCxnSpPr>
        <p:spPr>
          <a:xfrm flipH="1">
            <a:off x="9461238" y="4467427"/>
            <a:ext cx="1546379" cy="27075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07869B67-7BE1-1B41-A073-F8B1E24D705B}"/>
              </a:ext>
            </a:extLst>
          </p:cNvPr>
          <p:cNvCxnSpPr>
            <a:cxnSpLocks/>
          </p:cNvCxnSpPr>
          <p:nvPr/>
        </p:nvCxnSpPr>
        <p:spPr>
          <a:xfrm flipH="1" flipV="1">
            <a:off x="9471143" y="4738182"/>
            <a:ext cx="82834" cy="97347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0B5F5E-3BBA-FA4E-83B2-8D8303091224}"/>
              </a:ext>
            </a:extLst>
          </p:cNvPr>
          <p:cNvSpPr txBox="1"/>
          <p:nvPr/>
        </p:nvSpPr>
        <p:spPr>
          <a:xfrm>
            <a:off x="9461238" y="4687160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95°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C0BB6917-E1A4-4047-8FC7-996F3B1450CB}"/>
              </a:ext>
            </a:extLst>
          </p:cNvPr>
          <p:cNvSpPr/>
          <p:nvPr/>
        </p:nvSpPr>
        <p:spPr>
          <a:xfrm rot="6830359">
            <a:off x="9111078" y="4350286"/>
            <a:ext cx="885750" cy="783878"/>
          </a:xfrm>
          <a:prstGeom prst="arc">
            <a:avLst>
              <a:gd name="adj1" fmla="val 14127339"/>
              <a:gd name="adj2" fmla="val 20518332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2"/>
              </a:solidFill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2637E28-1DAB-6E4B-88EB-391787995824}"/>
              </a:ext>
            </a:extLst>
          </p:cNvPr>
          <p:cNvGrpSpPr/>
          <p:nvPr/>
        </p:nvGrpSpPr>
        <p:grpSpPr>
          <a:xfrm rot="5400000">
            <a:off x="6795005" y="2704849"/>
            <a:ext cx="1557265" cy="1548147"/>
            <a:chOff x="-2340389" y="-735162"/>
            <a:chExt cx="2918267" cy="141860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68CCA42-FF9A-524F-8EFC-4348C33A075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881255" y="-1972025"/>
              <a:ext cx="0" cy="2918266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C0717188-B0EF-EC4B-AA77-863D6D97ABB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1856031" y="-997249"/>
              <a:ext cx="1196335" cy="2165051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23F78F1-DD74-E046-AB5F-A6DE4751E8F8}"/>
                </a:ext>
              </a:extLst>
            </p:cNvPr>
            <p:cNvSpPr txBox="1"/>
            <p:nvPr/>
          </p:nvSpPr>
          <p:spPr>
            <a:xfrm rot="17621021">
              <a:off x="-1744516" y="-769468"/>
              <a:ext cx="623505" cy="69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00B050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30°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4F6F23C6-BB56-9B45-A0EB-08B6D6ABC721}"/>
              </a:ext>
            </a:extLst>
          </p:cNvPr>
          <p:cNvCxnSpPr>
            <a:cxnSpLocks/>
          </p:cNvCxnSpPr>
          <p:nvPr/>
        </p:nvCxnSpPr>
        <p:spPr>
          <a:xfrm flipH="1" flipV="1">
            <a:off x="1482180" y="4688763"/>
            <a:ext cx="1786214" cy="179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3F974DE4-FC31-6345-AB9F-9CD407570B00}"/>
              </a:ext>
            </a:extLst>
          </p:cNvPr>
          <p:cNvCxnSpPr>
            <a:cxnSpLocks/>
          </p:cNvCxnSpPr>
          <p:nvPr/>
        </p:nvCxnSpPr>
        <p:spPr>
          <a:xfrm flipH="1" flipV="1">
            <a:off x="3251617" y="4708026"/>
            <a:ext cx="1690841" cy="7074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FDCF483-22EE-F54B-99A2-1F8FD27C4640}"/>
              </a:ext>
            </a:extLst>
          </p:cNvPr>
          <p:cNvSpPr txBox="1"/>
          <p:nvPr/>
        </p:nvSpPr>
        <p:spPr>
          <a:xfrm>
            <a:off x="2863799" y="4697719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160°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04720F9B-C9B7-6A47-8A58-C44CC1365FCB}"/>
              </a:ext>
            </a:extLst>
          </p:cNvPr>
          <p:cNvSpPr/>
          <p:nvPr/>
        </p:nvSpPr>
        <p:spPr>
          <a:xfrm rot="10800000">
            <a:off x="2744207" y="4311780"/>
            <a:ext cx="887307" cy="813567"/>
          </a:xfrm>
          <a:prstGeom prst="arc">
            <a:avLst>
              <a:gd name="adj1" fmla="val 11885286"/>
              <a:gd name="adj2" fmla="val 88834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80D4EF28-46BA-C944-9C68-3568396DC885}"/>
              </a:ext>
            </a:extLst>
          </p:cNvPr>
          <p:cNvCxnSpPr>
            <a:cxnSpLocks/>
          </p:cNvCxnSpPr>
          <p:nvPr/>
        </p:nvCxnSpPr>
        <p:spPr>
          <a:xfrm flipH="1" flipV="1">
            <a:off x="1479332" y="2717666"/>
            <a:ext cx="363293" cy="114137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350F9003-7B62-D042-9C4B-3D751A93E92F}"/>
              </a:ext>
            </a:extLst>
          </p:cNvPr>
          <p:cNvCxnSpPr>
            <a:cxnSpLocks/>
          </p:cNvCxnSpPr>
          <p:nvPr/>
        </p:nvCxnSpPr>
        <p:spPr>
          <a:xfrm flipV="1">
            <a:off x="1832001" y="3540258"/>
            <a:ext cx="1266165" cy="31878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D157D8E-1749-964C-B4C9-43E97E593B96}"/>
              </a:ext>
            </a:extLst>
          </p:cNvPr>
          <p:cNvSpPr txBox="1"/>
          <p:nvPr/>
        </p:nvSpPr>
        <p:spPr>
          <a:xfrm rot="20557563">
            <a:off x="1724520" y="3357932"/>
            <a:ext cx="130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B099A75-0662-B046-ABD4-10E1113FD2CB}"/>
              </a:ext>
            </a:extLst>
          </p:cNvPr>
          <p:cNvSpPr txBox="1"/>
          <p:nvPr/>
        </p:nvSpPr>
        <p:spPr>
          <a:xfrm>
            <a:off x="1126304" y="258819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9799FD3-F896-3A4C-A538-F601B88865A8}"/>
              </a:ext>
            </a:extLst>
          </p:cNvPr>
          <p:cNvSpPr txBox="1"/>
          <p:nvPr/>
        </p:nvSpPr>
        <p:spPr>
          <a:xfrm>
            <a:off x="3728254" y="2600805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b)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28FF83B-1381-664C-BC53-3E2058A2976E}"/>
              </a:ext>
            </a:extLst>
          </p:cNvPr>
          <p:cNvSpPr txBox="1"/>
          <p:nvPr/>
        </p:nvSpPr>
        <p:spPr>
          <a:xfrm>
            <a:off x="7431747" y="2588437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C50E06D-9291-E64C-A751-68C0BEFAAF5B}"/>
              </a:ext>
            </a:extLst>
          </p:cNvPr>
          <p:cNvSpPr txBox="1"/>
          <p:nvPr/>
        </p:nvSpPr>
        <p:spPr>
          <a:xfrm>
            <a:off x="9148566" y="258819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d)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D151B25-7BD8-8249-94D0-57BA13A32D75}"/>
              </a:ext>
            </a:extLst>
          </p:cNvPr>
          <p:cNvSpPr txBox="1"/>
          <p:nvPr/>
        </p:nvSpPr>
        <p:spPr>
          <a:xfrm>
            <a:off x="1141007" y="4580574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e)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2AAEC15-9F88-B943-93B0-1135925FF86F}"/>
              </a:ext>
            </a:extLst>
          </p:cNvPr>
          <p:cNvSpPr txBox="1"/>
          <p:nvPr/>
        </p:nvSpPr>
        <p:spPr>
          <a:xfrm>
            <a:off x="5964222" y="4580574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f)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C2A40FA-CD5D-F146-BAD9-2869BDC8A1B3}"/>
              </a:ext>
            </a:extLst>
          </p:cNvPr>
          <p:cNvSpPr txBox="1"/>
          <p:nvPr/>
        </p:nvSpPr>
        <p:spPr>
          <a:xfrm>
            <a:off x="9078373" y="4621901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g)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15D1FA9C-D08C-EA4E-8DB0-3AC0A955B2DF}"/>
              </a:ext>
            </a:extLst>
          </p:cNvPr>
          <p:cNvGrpSpPr/>
          <p:nvPr/>
        </p:nvGrpSpPr>
        <p:grpSpPr>
          <a:xfrm rot="9501796">
            <a:off x="1806043" y="3428356"/>
            <a:ext cx="359378" cy="416876"/>
            <a:chOff x="8083507" y="4699862"/>
            <a:chExt cx="487918" cy="43622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69F329E0-CA6C-BC40-9841-6DB234CA5A39}"/>
                </a:ext>
              </a:extLst>
            </p:cNvPr>
            <p:cNvCxnSpPr>
              <a:cxnSpLocks/>
            </p:cNvCxnSpPr>
            <p:nvPr/>
          </p:nvCxnSpPr>
          <p:spPr>
            <a:xfrm rot="5551052">
              <a:off x="7910094" y="4878398"/>
              <a:ext cx="368386" cy="11314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4CEEE653-13B7-7343-B6E5-E0F7057125F5}"/>
                </a:ext>
              </a:extLst>
            </p:cNvPr>
            <p:cNvCxnSpPr>
              <a:cxnSpLocks/>
            </p:cNvCxnSpPr>
            <p:nvPr/>
          </p:nvCxnSpPr>
          <p:spPr>
            <a:xfrm rot="12098204" flipV="1">
              <a:off x="8083507" y="5030639"/>
              <a:ext cx="487918" cy="105445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xmlns="" id="{01C68382-18FD-9F47-A3D0-A4EBCEF9AFA1}"/>
              </a:ext>
            </a:extLst>
          </p:cNvPr>
          <p:cNvSpPr/>
          <p:nvPr/>
        </p:nvSpPr>
        <p:spPr>
          <a:xfrm rot="153206">
            <a:off x="9524748" y="2381845"/>
            <a:ext cx="887307" cy="813567"/>
          </a:xfrm>
          <a:prstGeom prst="arc">
            <a:avLst>
              <a:gd name="adj1" fmla="val 5871953"/>
              <a:gd name="adj2" fmla="val 3662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xmlns="" id="{232A4586-8754-F84B-88B7-F4AC28D47D1A}"/>
              </a:ext>
            </a:extLst>
          </p:cNvPr>
          <p:cNvSpPr/>
          <p:nvPr/>
        </p:nvSpPr>
        <p:spPr>
          <a:xfrm rot="11584882">
            <a:off x="3907066" y="2378688"/>
            <a:ext cx="887307" cy="813567"/>
          </a:xfrm>
          <a:prstGeom prst="arc">
            <a:avLst>
              <a:gd name="adj1" fmla="val 9405272"/>
              <a:gd name="adj2" fmla="val 17684506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xmlns="" id="{26E789C8-BAF1-5948-A9B3-F5ECBE1F4DB8}"/>
              </a:ext>
            </a:extLst>
          </p:cNvPr>
          <p:cNvSpPr/>
          <p:nvPr/>
        </p:nvSpPr>
        <p:spPr>
          <a:xfrm rot="12002155">
            <a:off x="7548802" y="2581476"/>
            <a:ext cx="887307" cy="813567"/>
          </a:xfrm>
          <a:prstGeom prst="arc">
            <a:avLst>
              <a:gd name="adj1" fmla="val 14024014"/>
              <a:gd name="adj2" fmla="val 19072343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75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66557843-1074-7444-9894-E09F43E351A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Obtuse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3FF9B0D-4A47-BA4C-84AB-E94AABABE199}"/>
              </a:ext>
            </a:extLst>
          </p:cNvPr>
          <p:cNvSpPr txBox="1">
            <a:spLocks/>
          </p:cNvSpPr>
          <p:nvPr/>
        </p:nvSpPr>
        <p:spPr>
          <a:xfrm>
            <a:off x="838200" y="15707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Can you see the obtuse angles on this telescope?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95C97E-0134-FE45-AD26-D6B89AFAB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9680" y="2569843"/>
            <a:ext cx="7558415" cy="23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5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F1D01A0-DE36-474E-8D72-08F5DF3022F0}"/>
              </a:ext>
            </a:extLst>
          </p:cNvPr>
          <p:cNvSpPr txBox="1">
            <a:spLocks/>
          </p:cNvSpPr>
          <p:nvPr/>
        </p:nvSpPr>
        <p:spPr>
          <a:xfrm>
            <a:off x="813616" y="176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Straight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1EEFE92-6940-B740-BE00-97B7CABFBA53}"/>
              </a:ext>
            </a:extLst>
          </p:cNvPr>
          <p:cNvSpPr txBox="1">
            <a:spLocks/>
          </p:cNvSpPr>
          <p:nvPr/>
        </p:nvSpPr>
        <p:spPr>
          <a:xfrm>
            <a:off x="2482505" y="1483161"/>
            <a:ext cx="7226985" cy="1068577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 straight angle looks like one straight line.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 straight angle is equal to 180°.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3DE8CB2-C8D3-5C46-A385-751D64E5E289}"/>
              </a:ext>
            </a:extLst>
          </p:cNvPr>
          <p:cNvCxnSpPr>
            <a:cxnSpLocks/>
          </p:cNvCxnSpPr>
          <p:nvPr/>
        </p:nvCxnSpPr>
        <p:spPr>
          <a:xfrm flipH="1">
            <a:off x="1328640" y="4086803"/>
            <a:ext cx="2401296" cy="879249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E7EA62-EAB3-7247-A025-0C6769008FEC}"/>
              </a:ext>
            </a:extLst>
          </p:cNvPr>
          <p:cNvSpPr txBox="1"/>
          <p:nvPr/>
        </p:nvSpPr>
        <p:spPr>
          <a:xfrm>
            <a:off x="3330516" y="2724448"/>
            <a:ext cx="574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All the angles below are straight angles.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5592310A-CF40-1B4C-A7C3-2762E2B4B596}"/>
              </a:ext>
            </a:extLst>
          </p:cNvPr>
          <p:cNvSpPr/>
          <p:nvPr/>
        </p:nvSpPr>
        <p:spPr>
          <a:xfrm rot="18016632">
            <a:off x="2138628" y="4158970"/>
            <a:ext cx="665944" cy="665329"/>
          </a:xfrm>
          <a:prstGeom prst="arc">
            <a:avLst>
              <a:gd name="adj1" fmla="val 12764854"/>
              <a:gd name="adj2" fmla="val 2915589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3757EB-2089-E947-AE90-CCA76BBB6C35}"/>
              </a:ext>
            </a:extLst>
          </p:cNvPr>
          <p:cNvSpPr txBox="1"/>
          <p:nvPr/>
        </p:nvSpPr>
        <p:spPr>
          <a:xfrm rot="20391440">
            <a:off x="2118851" y="4104649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58F8DF8-BA96-6F43-9517-8D2895BBDC69}"/>
              </a:ext>
            </a:extLst>
          </p:cNvPr>
          <p:cNvCxnSpPr>
            <a:cxnSpLocks/>
          </p:cNvCxnSpPr>
          <p:nvPr/>
        </p:nvCxnSpPr>
        <p:spPr>
          <a:xfrm flipH="1">
            <a:off x="6071416" y="4405466"/>
            <a:ext cx="2847366" cy="7290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A5A362C-A7CD-1E4B-9E54-0DE6479652CA}"/>
              </a:ext>
            </a:extLst>
          </p:cNvPr>
          <p:cNvSpPr txBox="1"/>
          <p:nvPr/>
        </p:nvSpPr>
        <p:spPr>
          <a:xfrm>
            <a:off x="7228439" y="4416753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AB1FD28-08AE-DD4A-BC0A-6C34908BA92A}"/>
              </a:ext>
            </a:extLst>
          </p:cNvPr>
          <p:cNvCxnSpPr>
            <a:cxnSpLocks/>
          </p:cNvCxnSpPr>
          <p:nvPr/>
        </p:nvCxnSpPr>
        <p:spPr>
          <a:xfrm>
            <a:off x="4767459" y="3976382"/>
            <a:ext cx="74245" cy="163140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727C048-E2E3-714F-AD81-FC94E34246D0}"/>
              </a:ext>
            </a:extLst>
          </p:cNvPr>
          <p:cNvSpPr txBox="1"/>
          <p:nvPr/>
        </p:nvSpPr>
        <p:spPr>
          <a:xfrm rot="5238302">
            <a:off x="4344218" y="4987302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145F51A-91CD-7749-B260-B3CA83DDD1CC}"/>
              </a:ext>
            </a:extLst>
          </p:cNvPr>
          <p:cNvCxnSpPr>
            <a:cxnSpLocks/>
          </p:cNvCxnSpPr>
          <p:nvPr/>
        </p:nvCxnSpPr>
        <p:spPr>
          <a:xfrm flipH="1">
            <a:off x="9670959" y="3980576"/>
            <a:ext cx="1185135" cy="163140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157421B-9D03-2B44-9D21-B71D630CF803}"/>
              </a:ext>
            </a:extLst>
          </p:cNvPr>
          <p:cNvSpPr txBox="1"/>
          <p:nvPr/>
        </p:nvSpPr>
        <p:spPr>
          <a:xfrm rot="18397421">
            <a:off x="9689982" y="429370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A3B3F72E-86D8-3E41-9518-B3607D56B94E}"/>
              </a:ext>
            </a:extLst>
          </p:cNvPr>
          <p:cNvSpPr/>
          <p:nvPr/>
        </p:nvSpPr>
        <p:spPr>
          <a:xfrm rot="8210914">
            <a:off x="7172268" y="4164849"/>
            <a:ext cx="665944" cy="665329"/>
          </a:xfrm>
          <a:prstGeom prst="arc">
            <a:avLst>
              <a:gd name="adj1" fmla="val 12780117"/>
              <a:gd name="adj2" fmla="val 2915589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xmlns="" id="{BB349F77-31C5-B44A-A9AD-524E37BF03C6}"/>
              </a:ext>
            </a:extLst>
          </p:cNvPr>
          <p:cNvSpPr/>
          <p:nvPr/>
        </p:nvSpPr>
        <p:spPr>
          <a:xfrm rot="2851225">
            <a:off x="4516055" y="4486716"/>
            <a:ext cx="665944" cy="665329"/>
          </a:xfrm>
          <a:prstGeom prst="arc">
            <a:avLst>
              <a:gd name="adj1" fmla="val 12914986"/>
              <a:gd name="adj2" fmla="val 2747500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7795205F-051E-3240-A2D2-631496F1D038}"/>
              </a:ext>
            </a:extLst>
          </p:cNvPr>
          <p:cNvSpPr/>
          <p:nvPr/>
        </p:nvSpPr>
        <p:spPr>
          <a:xfrm rot="15847180">
            <a:off x="9878535" y="4490910"/>
            <a:ext cx="665944" cy="665329"/>
          </a:xfrm>
          <a:prstGeom prst="arc">
            <a:avLst>
              <a:gd name="adj1" fmla="val 13174299"/>
              <a:gd name="adj2" fmla="val 2701305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2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75716D24-2AB3-FA4A-B354-FC8491AB30B0}"/>
              </a:ext>
            </a:extLst>
          </p:cNvPr>
          <p:cNvSpPr txBox="1">
            <a:spLocks/>
          </p:cNvSpPr>
          <p:nvPr/>
        </p:nvSpPr>
        <p:spPr>
          <a:xfrm>
            <a:off x="805759" y="-49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Straight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F761810-A5F0-6A4D-86F0-361D08C30D10}"/>
              </a:ext>
            </a:extLst>
          </p:cNvPr>
          <p:cNvSpPr txBox="1">
            <a:spLocks/>
          </p:cNvSpPr>
          <p:nvPr/>
        </p:nvSpPr>
        <p:spPr>
          <a:xfrm>
            <a:off x="805759" y="14794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following angles are straight angles?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568BD2C-CEDB-A140-A3AE-3AF2051410B2}"/>
              </a:ext>
            </a:extLst>
          </p:cNvPr>
          <p:cNvCxnSpPr>
            <a:cxnSpLocks/>
          </p:cNvCxnSpPr>
          <p:nvPr/>
        </p:nvCxnSpPr>
        <p:spPr>
          <a:xfrm flipH="1">
            <a:off x="9932005" y="5042459"/>
            <a:ext cx="978116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092F659-1BAD-D64B-B0C0-B325191D8A31}"/>
              </a:ext>
            </a:extLst>
          </p:cNvPr>
          <p:cNvCxnSpPr>
            <a:cxnSpLocks/>
          </p:cNvCxnSpPr>
          <p:nvPr/>
        </p:nvCxnSpPr>
        <p:spPr>
          <a:xfrm flipV="1">
            <a:off x="9823508" y="5042460"/>
            <a:ext cx="122466" cy="75747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2E6352-4A9B-AD47-87BA-16E37E22274D}"/>
              </a:ext>
            </a:extLst>
          </p:cNvPr>
          <p:cNvSpPr txBox="1"/>
          <p:nvPr/>
        </p:nvSpPr>
        <p:spPr>
          <a:xfrm rot="19184538">
            <a:off x="9444117" y="4546218"/>
            <a:ext cx="1277693" cy="37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255°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24E233C-4400-3E4C-B727-6C1603E30977}"/>
              </a:ext>
            </a:extLst>
          </p:cNvPr>
          <p:cNvCxnSpPr>
            <a:cxnSpLocks/>
          </p:cNvCxnSpPr>
          <p:nvPr/>
        </p:nvCxnSpPr>
        <p:spPr>
          <a:xfrm flipH="1" flipV="1">
            <a:off x="6947985" y="2774386"/>
            <a:ext cx="2019391" cy="880775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6B6B684-DCE7-044A-A4A7-D4761EA38777}"/>
              </a:ext>
            </a:extLst>
          </p:cNvPr>
          <p:cNvGrpSpPr/>
          <p:nvPr/>
        </p:nvGrpSpPr>
        <p:grpSpPr>
          <a:xfrm rot="21346117">
            <a:off x="7214770" y="2858089"/>
            <a:ext cx="1731072" cy="1035345"/>
            <a:chOff x="1996455" y="4185029"/>
            <a:chExt cx="1731072" cy="103534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AE4C90E5-BCFB-DC4B-9242-A006449CFAE3}"/>
                </a:ext>
              </a:extLst>
            </p:cNvPr>
            <p:cNvSpPr txBox="1"/>
            <p:nvPr/>
          </p:nvSpPr>
          <p:spPr>
            <a:xfrm rot="1595072">
              <a:off x="2452401" y="4373475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33CCCC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180°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95C41587-9D64-1449-9C25-A9DCCEA85BDE}"/>
                </a:ext>
              </a:extLst>
            </p:cNvPr>
            <p:cNvSpPr/>
            <p:nvPr/>
          </p:nvSpPr>
          <p:spPr>
            <a:xfrm rot="193693">
              <a:off x="1996455" y="4185029"/>
              <a:ext cx="1162714" cy="1035345"/>
            </a:xfrm>
            <a:prstGeom prst="arc">
              <a:avLst>
                <a:gd name="adj1" fmla="val 13832173"/>
                <a:gd name="adj2" fmla="val 0"/>
              </a:avLst>
            </a:prstGeom>
            <a:ln w="12700"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20905B8-9BBE-F348-9F52-2EE1A5603168}"/>
              </a:ext>
            </a:extLst>
          </p:cNvPr>
          <p:cNvCxnSpPr>
            <a:cxnSpLocks/>
          </p:cNvCxnSpPr>
          <p:nvPr/>
        </p:nvCxnSpPr>
        <p:spPr>
          <a:xfrm flipH="1">
            <a:off x="1610147" y="4668911"/>
            <a:ext cx="2263628" cy="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A7E516A-E518-B34A-87E8-207DB45CD217}"/>
              </a:ext>
            </a:extLst>
          </p:cNvPr>
          <p:cNvSpPr txBox="1"/>
          <p:nvPr/>
        </p:nvSpPr>
        <p:spPr>
          <a:xfrm>
            <a:off x="2489315" y="4655477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962BC259-5ADA-E347-A501-D1F9BEBC8AEF}"/>
              </a:ext>
            </a:extLst>
          </p:cNvPr>
          <p:cNvCxnSpPr>
            <a:cxnSpLocks/>
          </p:cNvCxnSpPr>
          <p:nvPr/>
        </p:nvCxnSpPr>
        <p:spPr>
          <a:xfrm flipV="1">
            <a:off x="10006662" y="2682493"/>
            <a:ext cx="0" cy="123708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85BED0B-D525-1645-9795-99ABCA80E6E3}"/>
              </a:ext>
            </a:extLst>
          </p:cNvPr>
          <p:cNvSpPr txBox="1"/>
          <p:nvPr/>
        </p:nvSpPr>
        <p:spPr>
          <a:xfrm rot="5400000">
            <a:off x="9551697" y="3462752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180°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E21921D-D918-6B45-8763-77DFAC79C197}"/>
              </a:ext>
            </a:extLst>
          </p:cNvPr>
          <p:cNvGrpSpPr/>
          <p:nvPr/>
        </p:nvGrpSpPr>
        <p:grpSpPr>
          <a:xfrm rot="5400000">
            <a:off x="1358951" y="2670025"/>
            <a:ext cx="1557265" cy="1548147"/>
            <a:chOff x="-2340389" y="-735162"/>
            <a:chExt cx="2918267" cy="141860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CBB73432-B1E4-2D4D-B678-EDF16B04F8A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881255" y="-1972025"/>
              <a:ext cx="0" cy="2918266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757E3BE1-66B5-844D-9D8E-47BAD75D56F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1856031" y="-997249"/>
              <a:ext cx="1196335" cy="2165051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8EB71052-9DB2-C441-90E9-D086E0DDF80A}"/>
                </a:ext>
              </a:extLst>
            </p:cNvPr>
            <p:cNvSpPr txBox="1"/>
            <p:nvPr/>
          </p:nvSpPr>
          <p:spPr>
            <a:xfrm rot="17621021">
              <a:off x="-1744516" y="-769468"/>
              <a:ext cx="623505" cy="69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33CCCC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30°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6E3CD1FE-1B7F-5A4E-B1AD-F15B76850CD3}"/>
              </a:ext>
            </a:extLst>
          </p:cNvPr>
          <p:cNvCxnSpPr>
            <a:cxnSpLocks/>
          </p:cNvCxnSpPr>
          <p:nvPr/>
        </p:nvCxnSpPr>
        <p:spPr>
          <a:xfrm flipH="1" flipV="1">
            <a:off x="5202005" y="4664172"/>
            <a:ext cx="1786214" cy="179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39B771C-DB25-C84F-AE7D-7E4C58CD4D9E}"/>
              </a:ext>
            </a:extLst>
          </p:cNvPr>
          <p:cNvCxnSpPr>
            <a:cxnSpLocks/>
          </p:cNvCxnSpPr>
          <p:nvPr/>
        </p:nvCxnSpPr>
        <p:spPr>
          <a:xfrm flipH="1" flipV="1">
            <a:off x="6979831" y="4683435"/>
            <a:ext cx="1690841" cy="7074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94E32F5-4827-6048-9439-DF3B5322154A}"/>
              </a:ext>
            </a:extLst>
          </p:cNvPr>
          <p:cNvSpPr txBox="1"/>
          <p:nvPr/>
        </p:nvSpPr>
        <p:spPr>
          <a:xfrm>
            <a:off x="6583624" y="467312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160°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F88EBAFD-1B39-0443-83CE-C152C441E1B8}"/>
              </a:ext>
            </a:extLst>
          </p:cNvPr>
          <p:cNvSpPr/>
          <p:nvPr/>
        </p:nvSpPr>
        <p:spPr>
          <a:xfrm rot="10800000">
            <a:off x="6464032" y="4287189"/>
            <a:ext cx="887307" cy="813567"/>
          </a:xfrm>
          <a:prstGeom prst="arc">
            <a:avLst>
              <a:gd name="adj1" fmla="val 11885286"/>
              <a:gd name="adj2" fmla="val 88834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302BBCA-0EC7-FD4C-887E-E8D439053DAB}"/>
              </a:ext>
            </a:extLst>
          </p:cNvPr>
          <p:cNvCxnSpPr>
            <a:cxnSpLocks/>
          </p:cNvCxnSpPr>
          <p:nvPr/>
        </p:nvCxnSpPr>
        <p:spPr>
          <a:xfrm flipH="1" flipV="1">
            <a:off x="4093023" y="2665466"/>
            <a:ext cx="363293" cy="114137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15EF5AA-9D7A-724A-99F5-5C15F568CBF7}"/>
              </a:ext>
            </a:extLst>
          </p:cNvPr>
          <p:cNvCxnSpPr>
            <a:cxnSpLocks/>
          </p:cNvCxnSpPr>
          <p:nvPr/>
        </p:nvCxnSpPr>
        <p:spPr>
          <a:xfrm flipV="1">
            <a:off x="4445692" y="3488058"/>
            <a:ext cx="1266165" cy="31878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73787FC-F110-824F-BD29-4E6BF2CC305D}"/>
              </a:ext>
            </a:extLst>
          </p:cNvPr>
          <p:cNvSpPr txBox="1"/>
          <p:nvPr/>
        </p:nvSpPr>
        <p:spPr>
          <a:xfrm rot="20557563">
            <a:off x="4338211" y="3305732"/>
            <a:ext cx="130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33CC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14855F0-790D-BF40-A26B-10B77662C2BD}"/>
              </a:ext>
            </a:extLst>
          </p:cNvPr>
          <p:cNvSpPr txBox="1"/>
          <p:nvPr/>
        </p:nvSpPr>
        <p:spPr>
          <a:xfrm>
            <a:off x="1126304" y="258819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F1FB1B1-5E48-2544-9647-49ED829845D7}"/>
              </a:ext>
            </a:extLst>
          </p:cNvPr>
          <p:cNvSpPr txBox="1"/>
          <p:nvPr/>
        </p:nvSpPr>
        <p:spPr>
          <a:xfrm>
            <a:off x="3728254" y="2600805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b)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3C5DDA6-784F-CB4F-A51D-7F0611A50DF9}"/>
              </a:ext>
            </a:extLst>
          </p:cNvPr>
          <p:cNvSpPr txBox="1"/>
          <p:nvPr/>
        </p:nvSpPr>
        <p:spPr>
          <a:xfrm>
            <a:off x="6416843" y="266546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B1C1B1C-3C35-0943-B364-D77F91D26B93}"/>
              </a:ext>
            </a:extLst>
          </p:cNvPr>
          <p:cNvSpPr txBox="1"/>
          <p:nvPr/>
        </p:nvSpPr>
        <p:spPr>
          <a:xfrm>
            <a:off x="9439897" y="2597095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d)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9117EE6-C483-0043-8FEA-12E9E846B293}"/>
              </a:ext>
            </a:extLst>
          </p:cNvPr>
          <p:cNvSpPr txBox="1"/>
          <p:nvPr/>
        </p:nvSpPr>
        <p:spPr>
          <a:xfrm>
            <a:off x="1141007" y="4580574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e)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2A21C97-7E77-DE4D-B7FD-6D5035449296}"/>
              </a:ext>
            </a:extLst>
          </p:cNvPr>
          <p:cNvSpPr txBox="1"/>
          <p:nvPr/>
        </p:nvSpPr>
        <p:spPr>
          <a:xfrm>
            <a:off x="4859296" y="4580574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f)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404059B-1A71-F94E-9A85-9123B86DDD19}"/>
              </a:ext>
            </a:extLst>
          </p:cNvPr>
          <p:cNvSpPr txBox="1"/>
          <p:nvPr/>
        </p:nvSpPr>
        <p:spPr>
          <a:xfrm>
            <a:off x="9078373" y="4621901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g)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1AD61B70-E237-0E4A-8973-3C7E66B4EB95}"/>
              </a:ext>
            </a:extLst>
          </p:cNvPr>
          <p:cNvGrpSpPr/>
          <p:nvPr/>
        </p:nvGrpSpPr>
        <p:grpSpPr>
          <a:xfrm rot="9501796">
            <a:off x="4419734" y="3376156"/>
            <a:ext cx="359378" cy="416876"/>
            <a:chOff x="8083507" y="4699862"/>
            <a:chExt cx="487918" cy="436222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0E559964-5BCC-BD41-9D9D-D4E6EF14BC2E}"/>
                </a:ext>
              </a:extLst>
            </p:cNvPr>
            <p:cNvCxnSpPr>
              <a:cxnSpLocks/>
            </p:cNvCxnSpPr>
            <p:nvPr/>
          </p:nvCxnSpPr>
          <p:spPr>
            <a:xfrm rot="5551052">
              <a:off x="7910094" y="4878398"/>
              <a:ext cx="368386" cy="11314"/>
            </a:xfrm>
            <a:prstGeom prst="line">
              <a:avLst/>
            </a:prstGeom>
            <a:ln w="12700"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F6A7DF85-B83D-3F41-9745-51108DFE1219}"/>
                </a:ext>
              </a:extLst>
            </p:cNvPr>
            <p:cNvCxnSpPr>
              <a:cxnSpLocks/>
            </p:cNvCxnSpPr>
            <p:nvPr/>
          </p:nvCxnSpPr>
          <p:spPr>
            <a:xfrm rot="12098204" flipV="1">
              <a:off x="8083507" y="5030639"/>
              <a:ext cx="487918" cy="105445"/>
            </a:xfrm>
            <a:prstGeom prst="line">
              <a:avLst/>
            </a:prstGeom>
            <a:ln w="12700"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rc 37">
            <a:extLst>
              <a:ext uri="{FF2B5EF4-FFF2-40B4-BE49-F238E27FC236}">
                <a16:creationId xmlns:a16="http://schemas.microsoft.com/office/drawing/2014/main" xmlns="" id="{D7D6347A-3C87-DF45-92EA-3458EEC66FE0}"/>
              </a:ext>
            </a:extLst>
          </p:cNvPr>
          <p:cNvSpPr/>
          <p:nvPr/>
        </p:nvSpPr>
        <p:spPr>
          <a:xfrm rot="153206">
            <a:off x="9444030" y="4613930"/>
            <a:ext cx="887307" cy="813567"/>
          </a:xfrm>
          <a:prstGeom prst="arc">
            <a:avLst>
              <a:gd name="adj1" fmla="val 5300852"/>
              <a:gd name="adj2" fmla="val 21569344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xmlns="" id="{C05D5D7B-09E7-9440-9BCB-A4E80D0F0545}"/>
              </a:ext>
            </a:extLst>
          </p:cNvPr>
          <p:cNvSpPr/>
          <p:nvPr/>
        </p:nvSpPr>
        <p:spPr>
          <a:xfrm rot="13227001">
            <a:off x="2353244" y="4129097"/>
            <a:ext cx="887307" cy="939669"/>
          </a:xfrm>
          <a:prstGeom prst="arc">
            <a:avLst>
              <a:gd name="adj1" fmla="val 9092617"/>
              <a:gd name="adj2" fmla="val 18523850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xmlns="" id="{E740B56F-DF06-6C4E-98C3-45A67822D2DC}"/>
              </a:ext>
            </a:extLst>
          </p:cNvPr>
          <p:cNvSpPr/>
          <p:nvPr/>
        </p:nvSpPr>
        <p:spPr>
          <a:xfrm rot="12002155">
            <a:off x="2112748" y="2546652"/>
            <a:ext cx="887307" cy="813567"/>
          </a:xfrm>
          <a:prstGeom prst="arc">
            <a:avLst>
              <a:gd name="adj1" fmla="val 14174254"/>
              <a:gd name="adj2" fmla="val 18888374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xmlns="" id="{CB540610-7511-7C4E-B1E0-DDF32E0BD198}"/>
              </a:ext>
            </a:extLst>
          </p:cNvPr>
          <p:cNvSpPr/>
          <p:nvPr/>
        </p:nvSpPr>
        <p:spPr>
          <a:xfrm rot="3555793">
            <a:off x="9604787" y="2879398"/>
            <a:ext cx="832989" cy="835399"/>
          </a:xfrm>
          <a:prstGeom prst="arc">
            <a:avLst>
              <a:gd name="adj1" fmla="val 12591762"/>
              <a:gd name="adj2" fmla="val 1820211"/>
            </a:avLst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2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8CE92687-DE9D-FE4C-B60C-D2CF5E1EC372}"/>
              </a:ext>
            </a:extLst>
          </p:cNvPr>
          <p:cNvSpPr txBox="1">
            <a:spLocks/>
          </p:cNvSpPr>
          <p:nvPr/>
        </p:nvSpPr>
        <p:spPr>
          <a:xfrm>
            <a:off x="838199" y="1397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Straight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838D573-2F08-6D40-B534-C03FB7FE15F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>
                <a:latin typeface="AGCanYouNotBold" panose="02000803000000000000" pitchFamily="2" charset="0"/>
                <a:ea typeface="AGCanYouNotBold" panose="02000803000000000000" pitchFamily="2" charset="0"/>
              </a:rPr>
              <a:t>Can you see the straight angles on this cot?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A5B78B-1E48-8047-BDF1-55126098CF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7406" y="2546307"/>
            <a:ext cx="3437187" cy="32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7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273E319-4096-A045-BF38-AB0B89D47B4C}"/>
              </a:ext>
            </a:extLst>
          </p:cNvPr>
          <p:cNvSpPr txBox="1">
            <a:spLocks/>
          </p:cNvSpPr>
          <p:nvPr/>
        </p:nvSpPr>
        <p:spPr>
          <a:xfrm>
            <a:off x="815338" y="10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Reflex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659C36F-FE4B-4E42-8271-FFB413FD71CB}"/>
              </a:ext>
            </a:extLst>
          </p:cNvPr>
          <p:cNvSpPr txBox="1">
            <a:spLocks/>
          </p:cNvSpPr>
          <p:nvPr/>
        </p:nvSpPr>
        <p:spPr>
          <a:xfrm>
            <a:off x="2459645" y="1392658"/>
            <a:ext cx="7226985" cy="1174729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Reflex angles are large angles, measured externally between two straight lines.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 reflex angle is more than 180° but less than 360°.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61C65B4-141D-EA41-80E9-327D721CEA3A}"/>
              </a:ext>
            </a:extLst>
          </p:cNvPr>
          <p:cNvCxnSpPr>
            <a:cxnSpLocks/>
          </p:cNvCxnSpPr>
          <p:nvPr/>
        </p:nvCxnSpPr>
        <p:spPr>
          <a:xfrm flipH="1">
            <a:off x="1875320" y="3794106"/>
            <a:ext cx="1800468" cy="26234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93C430A-AAAE-1649-AD7A-C680FC38C617}"/>
              </a:ext>
            </a:extLst>
          </p:cNvPr>
          <p:cNvSpPr txBox="1"/>
          <p:nvPr/>
        </p:nvSpPr>
        <p:spPr>
          <a:xfrm>
            <a:off x="3474720" y="2683997"/>
            <a:ext cx="570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All the angles below are reflex angles.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9C7E0471-C8F2-5245-839C-B7F26F642CAF}"/>
              </a:ext>
            </a:extLst>
          </p:cNvPr>
          <p:cNvSpPr/>
          <p:nvPr/>
        </p:nvSpPr>
        <p:spPr>
          <a:xfrm rot="17181450">
            <a:off x="1564038" y="3740545"/>
            <a:ext cx="665944" cy="665329"/>
          </a:xfrm>
          <a:prstGeom prst="arc">
            <a:avLst>
              <a:gd name="adj1" fmla="val 11184013"/>
              <a:gd name="adj2" fmla="val 3654759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1D20B-D14B-3849-8EEB-902C2BA4F8D3}"/>
              </a:ext>
            </a:extLst>
          </p:cNvPr>
          <p:cNvSpPr txBox="1"/>
          <p:nvPr/>
        </p:nvSpPr>
        <p:spPr>
          <a:xfrm rot="19332799">
            <a:off x="1445644" y="3577571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245°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A3E49E7-8239-6D4C-9062-DB6378E75558}"/>
              </a:ext>
            </a:extLst>
          </p:cNvPr>
          <p:cNvCxnSpPr>
            <a:cxnSpLocks/>
          </p:cNvCxnSpPr>
          <p:nvPr/>
        </p:nvCxnSpPr>
        <p:spPr>
          <a:xfrm flipH="1">
            <a:off x="7369749" y="4208114"/>
            <a:ext cx="505577" cy="99206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809B027-544C-3941-AC8B-12AF65B8BF9A}"/>
              </a:ext>
            </a:extLst>
          </p:cNvPr>
          <p:cNvSpPr txBox="1"/>
          <p:nvPr/>
        </p:nvSpPr>
        <p:spPr>
          <a:xfrm>
            <a:off x="7595571" y="3883200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300°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E880ED1-8DDB-8444-86EF-C1C7EA9AE65A}"/>
              </a:ext>
            </a:extLst>
          </p:cNvPr>
          <p:cNvCxnSpPr>
            <a:cxnSpLocks/>
          </p:cNvCxnSpPr>
          <p:nvPr/>
        </p:nvCxnSpPr>
        <p:spPr>
          <a:xfrm>
            <a:off x="4472723" y="3782945"/>
            <a:ext cx="317031" cy="132870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898DA77-A6EA-BD4F-A9EF-D4E1AED32166}"/>
              </a:ext>
            </a:extLst>
          </p:cNvPr>
          <p:cNvSpPr txBox="1"/>
          <p:nvPr/>
        </p:nvSpPr>
        <p:spPr>
          <a:xfrm rot="2059207">
            <a:off x="4341205" y="5201752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253°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D967AB83-C163-C44C-94E2-377CC1D86335}"/>
              </a:ext>
            </a:extLst>
          </p:cNvPr>
          <p:cNvCxnSpPr>
            <a:cxnSpLocks/>
          </p:cNvCxnSpPr>
          <p:nvPr/>
        </p:nvCxnSpPr>
        <p:spPr>
          <a:xfrm flipH="1">
            <a:off x="9180928" y="4056453"/>
            <a:ext cx="1181042" cy="44497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3F9B03D-DE05-8B4F-B79B-A4613192BEBA}"/>
              </a:ext>
            </a:extLst>
          </p:cNvPr>
          <p:cNvSpPr txBox="1"/>
          <p:nvPr/>
        </p:nvSpPr>
        <p:spPr>
          <a:xfrm rot="1785907">
            <a:off x="10119208" y="3910254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285°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5EF3AF52-358A-5240-B1F3-3C6F3657EB98}"/>
              </a:ext>
            </a:extLst>
          </p:cNvPr>
          <p:cNvSpPr/>
          <p:nvPr/>
        </p:nvSpPr>
        <p:spPr>
          <a:xfrm rot="19076517">
            <a:off x="7542354" y="3769028"/>
            <a:ext cx="665944" cy="665329"/>
          </a:xfrm>
          <a:prstGeom prst="arc">
            <a:avLst>
              <a:gd name="adj1" fmla="val 9108219"/>
              <a:gd name="adj2" fmla="val 6730354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xmlns="" id="{B0911E89-574F-0C4A-98CF-674E13297FBC}"/>
              </a:ext>
            </a:extLst>
          </p:cNvPr>
          <p:cNvSpPr/>
          <p:nvPr/>
        </p:nvSpPr>
        <p:spPr>
          <a:xfrm rot="10069032">
            <a:off x="4404780" y="4790880"/>
            <a:ext cx="665944" cy="665329"/>
          </a:xfrm>
          <a:prstGeom prst="arc">
            <a:avLst>
              <a:gd name="adj1" fmla="val 11711278"/>
              <a:gd name="adj2" fmla="val 5936075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1E0BCA46-2A62-7741-A345-7FD9AF044804}"/>
              </a:ext>
            </a:extLst>
          </p:cNvPr>
          <p:cNvSpPr/>
          <p:nvPr/>
        </p:nvSpPr>
        <p:spPr>
          <a:xfrm rot="21015382">
            <a:off x="10103322" y="3634529"/>
            <a:ext cx="665944" cy="665329"/>
          </a:xfrm>
          <a:prstGeom prst="arc">
            <a:avLst>
              <a:gd name="adj1" fmla="val 9680468"/>
              <a:gd name="adj2" fmla="val 6336432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C86E771-760A-8848-8F6B-75AED5F4DA8A}"/>
              </a:ext>
            </a:extLst>
          </p:cNvPr>
          <p:cNvCxnSpPr>
            <a:cxnSpLocks/>
          </p:cNvCxnSpPr>
          <p:nvPr/>
        </p:nvCxnSpPr>
        <p:spPr>
          <a:xfrm flipV="1">
            <a:off x="1454470" y="4056453"/>
            <a:ext cx="420848" cy="1315959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A083A00-F184-7F45-9974-CC7C9A1DF4CE}"/>
              </a:ext>
            </a:extLst>
          </p:cNvPr>
          <p:cNvCxnSpPr>
            <a:cxnSpLocks/>
          </p:cNvCxnSpPr>
          <p:nvPr/>
        </p:nvCxnSpPr>
        <p:spPr>
          <a:xfrm flipH="1" flipV="1">
            <a:off x="4789754" y="5102980"/>
            <a:ext cx="1686060" cy="9720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8423589-3D83-7D40-9935-1EE8A8FB1552}"/>
              </a:ext>
            </a:extLst>
          </p:cNvPr>
          <p:cNvCxnSpPr>
            <a:cxnSpLocks/>
          </p:cNvCxnSpPr>
          <p:nvPr/>
        </p:nvCxnSpPr>
        <p:spPr>
          <a:xfrm flipH="1" flipV="1">
            <a:off x="7863547" y="4208114"/>
            <a:ext cx="597203" cy="99206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21FB67D-6F55-7D48-B8B8-FCB4DE30EFE7}"/>
              </a:ext>
            </a:extLst>
          </p:cNvPr>
          <p:cNvCxnSpPr>
            <a:cxnSpLocks/>
          </p:cNvCxnSpPr>
          <p:nvPr/>
        </p:nvCxnSpPr>
        <p:spPr>
          <a:xfrm flipH="1" flipV="1">
            <a:off x="10355279" y="4059866"/>
            <a:ext cx="155339" cy="121427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13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3CF13C6E-1FC3-5E45-843C-03E2D371D38C}"/>
              </a:ext>
            </a:extLst>
          </p:cNvPr>
          <p:cNvSpPr txBox="1">
            <a:spLocks/>
          </p:cNvSpPr>
          <p:nvPr/>
        </p:nvSpPr>
        <p:spPr>
          <a:xfrm>
            <a:off x="838200" y="-760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Reflex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DD72FD8-21AF-CF4E-8196-6E7E10980180}"/>
              </a:ext>
            </a:extLst>
          </p:cNvPr>
          <p:cNvSpPr txBox="1">
            <a:spLocks/>
          </p:cNvSpPr>
          <p:nvPr/>
        </p:nvSpPr>
        <p:spPr>
          <a:xfrm>
            <a:off x="838200" y="15327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following angles are reflex angles?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96DB003-9C00-154D-9D96-01AEE42F7FCD}"/>
              </a:ext>
            </a:extLst>
          </p:cNvPr>
          <p:cNvCxnSpPr>
            <a:cxnSpLocks/>
          </p:cNvCxnSpPr>
          <p:nvPr/>
        </p:nvCxnSpPr>
        <p:spPr>
          <a:xfrm flipH="1">
            <a:off x="7528341" y="3067201"/>
            <a:ext cx="978116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E493F3E-8495-1E40-922E-049DE7B194B3}"/>
              </a:ext>
            </a:extLst>
          </p:cNvPr>
          <p:cNvCxnSpPr>
            <a:cxnSpLocks/>
          </p:cNvCxnSpPr>
          <p:nvPr/>
        </p:nvCxnSpPr>
        <p:spPr>
          <a:xfrm flipV="1">
            <a:off x="7419844" y="3067202"/>
            <a:ext cx="122466" cy="75747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83EEB6-B866-0B4D-97F3-DD81CEF7C5BF}"/>
              </a:ext>
            </a:extLst>
          </p:cNvPr>
          <p:cNvSpPr txBox="1"/>
          <p:nvPr/>
        </p:nvSpPr>
        <p:spPr>
          <a:xfrm rot="19184538">
            <a:off x="7040453" y="2570960"/>
            <a:ext cx="1277693" cy="37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255°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06478F5-E2F5-424F-9DFF-5447BCE4D74A}"/>
              </a:ext>
            </a:extLst>
          </p:cNvPr>
          <p:cNvCxnSpPr>
            <a:cxnSpLocks/>
          </p:cNvCxnSpPr>
          <p:nvPr/>
        </p:nvCxnSpPr>
        <p:spPr>
          <a:xfrm flipH="1" flipV="1">
            <a:off x="4196479" y="2695668"/>
            <a:ext cx="2019391" cy="880775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5455638-267B-B747-8BF7-443E0174270B}"/>
              </a:ext>
            </a:extLst>
          </p:cNvPr>
          <p:cNvGrpSpPr/>
          <p:nvPr/>
        </p:nvGrpSpPr>
        <p:grpSpPr>
          <a:xfrm rot="21346117">
            <a:off x="4463264" y="2779371"/>
            <a:ext cx="1731072" cy="1035345"/>
            <a:chOff x="1996455" y="4185029"/>
            <a:chExt cx="1731072" cy="103534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1A576E72-0C67-4841-9E93-EB173B26A53F}"/>
                </a:ext>
              </a:extLst>
            </p:cNvPr>
            <p:cNvSpPr txBox="1"/>
            <p:nvPr/>
          </p:nvSpPr>
          <p:spPr>
            <a:xfrm rot="1595072">
              <a:off x="2452401" y="4373475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9933FF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180°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A059556B-3FED-3446-9AE4-30A84AD6E26F}"/>
                </a:ext>
              </a:extLst>
            </p:cNvPr>
            <p:cNvSpPr/>
            <p:nvPr/>
          </p:nvSpPr>
          <p:spPr>
            <a:xfrm rot="193693">
              <a:off x="1996455" y="4185029"/>
              <a:ext cx="1162714" cy="1035345"/>
            </a:xfrm>
            <a:prstGeom prst="arc">
              <a:avLst>
                <a:gd name="adj1" fmla="val 13832173"/>
                <a:gd name="adj2" fmla="val 0"/>
              </a:avLst>
            </a:prstGeom>
            <a:ln w="12700">
              <a:solidFill>
                <a:srgbClr val="99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D1BA867-9CCC-E148-B68D-6119001DB20B}"/>
              </a:ext>
            </a:extLst>
          </p:cNvPr>
          <p:cNvCxnSpPr>
            <a:cxnSpLocks/>
          </p:cNvCxnSpPr>
          <p:nvPr/>
        </p:nvCxnSpPr>
        <p:spPr>
          <a:xfrm flipH="1" flipV="1">
            <a:off x="1563702" y="2679935"/>
            <a:ext cx="1372195" cy="553254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1FF6A59-F9D1-934B-8ECF-A5191BD2921A}"/>
              </a:ext>
            </a:extLst>
          </p:cNvPr>
          <p:cNvSpPr txBox="1"/>
          <p:nvPr/>
        </p:nvSpPr>
        <p:spPr>
          <a:xfrm>
            <a:off x="2867105" y="3042862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320°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54D7AA0-8317-F04E-BB70-24D95ED5CA21}"/>
              </a:ext>
            </a:extLst>
          </p:cNvPr>
          <p:cNvCxnSpPr>
            <a:cxnSpLocks/>
          </p:cNvCxnSpPr>
          <p:nvPr/>
        </p:nvCxnSpPr>
        <p:spPr>
          <a:xfrm flipV="1">
            <a:off x="8581445" y="4637501"/>
            <a:ext cx="749898" cy="87955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268B118-A971-9D42-804E-ED2FA2C456A7}"/>
              </a:ext>
            </a:extLst>
          </p:cNvPr>
          <p:cNvSpPr txBox="1"/>
          <p:nvPr/>
        </p:nvSpPr>
        <p:spPr>
          <a:xfrm rot="21286875">
            <a:off x="9043904" y="4306610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257°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37C731E-C82B-314E-AADD-8A004FD64D32}"/>
              </a:ext>
            </a:extLst>
          </p:cNvPr>
          <p:cNvGrpSpPr/>
          <p:nvPr/>
        </p:nvGrpSpPr>
        <p:grpSpPr>
          <a:xfrm rot="16200000" flipH="1">
            <a:off x="9505031" y="2797858"/>
            <a:ext cx="1419080" cy="1214700"/>
            <a:chOff x="-2334369" y="-570222"/>
            <a:chExt cx="2659314" cy="111306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CF444C7-FEC3-3C47-B865-B059D5168CB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1004713" y="-1842548"/>
              <a:ext cx="1" cy="2659314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8C56A5A4-7C56-0A45-850C-6E482AB9784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-1865083" y="-982175"/>
              <a:ext cx="1055729" cy="199430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17C753BF-A79F-1E4A-B0C5-B9D08FFF01F8}"/>
                </a:ext>
              </a:extLst>
            </p:cNvPr>
            <p:cNvSpPr txBox="1"/>
            <p:nvPr/>
          </p:nvSpPr>
          <p:spPr>
            <a:xfrm rot="17621021">
              <a:off x="-1920867" y="-604528"/>
              <a:ext cx="623505" cy="69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9933FF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30°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C6D8771-FF43-BA42-8717-8A06F6E13B44}"/>
              </a:ext>
            </a:extLst>
          </p:cNvPr>
          <p:cNvCxnSpPr>
            <a:cxnSpLocks/>
          </p:cNvCxnSpPr>
          <p:nvPr/>
        </p:nvCxnSpPr>
        <p:spPr>
          <a:xfrm flipH="1" flipV="1">
            <a:off x="4110937" y="4628545"/>
            <a:ext cx="1786214" cy="179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BB66CF3-AD69-6449-8F61-21AE970193BD}"/>
              </a:ext>
            </a:extLst>
          </p:cNvPr>
          <p:cNvCxnSpPr>
            <a:cxnSpLocks/>
          </p:cNvCxnSpPr>
          <p:nvPr/>
        </p:nvCxnSpPr>
        <p:spPr>
          <a:xfrm flipH="1" flipV="1">
            <a:off x="5888763" y="4647808"/>
            <a:ext cx="1690841" cy="70741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AE3F9B5-082F-E647-BB29-D5D6B9E96E2C}"/>
              </a:ext>
            </a:extLst>
          </p:cNvPr>
          <p:cNvSpPr txBox="1"/>
          <p:nvPr/>
        </p:nvSpPr>
        <p:spPr>
          <a:xfrm>
            <a:off x="5492556" y="4637501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933FF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160°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8AC969EB-8390-E745-B35F-79426A533601}"/>
              </a:ext>
            </a:extLst>
          </p:cNvPr>
          <p:cNvSpPr/>
          <p:nvPr/>
        </p:nvSpPr>
        <p:spPr>
          <a:xfrm rot="10800000">
            <a:off x="5372964" y="4251562"/>
            <a:ext cx="887307" cy="813567"/>
          </a:xfrm>
          <a:prstGeom prst="arc">
            <a:avLst>
              <a:gd name="adj1" fmla="val 11885286"/>
              <a:gd name="adj2" fmla="val 88834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3A2A445-1277-6346-B3D8-4416CE9B0CFD}"/>
              </a:ext>
            </a:extLst>
          </p:cNvPr>
          <p:cNvSpPr txBox="1"/>
          <p:nvPr/>
        </p:nvSpPr>
        <p:spPr>
          <a:xfrm>
            <a:off x="1126304" y="258819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B522789-755D-9143-8F90-8F1333743807}"/>
              </a:ext>
            </a:extLst>
          </p:cNvPr>
          <p:cNvSpPr txBox="1"/>
          <p:nvPr/>
        </p:nvSpPr>
        <p:spPr>
          <a:xfrm>
            <a:off x="3862111" y="2587230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b)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F5B9676-BC3A-D540-ADF1-12DF8CC3BBB2}"/>
              </a:ext>
            </a:extLst>
          </p:cNvPr>
          <p:cNvSpPr txBox="1"/>
          <p:nvPr/>
        </p:nvSpPr>
        <p:spPr>
          <a:xfrm>
            <a:off x="6730430" y="2665881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0CF63EE-9956-7844-AAA3-145A0FFDB2E9}"/>
              </a:ext>
            </a:extLst>
          </p:cNvPr>
          <p:cNvSpPr txBox="1"/>
          <p:nvPr/>
        </p:nvSpPr>
        <p:spPr>
          <a:xfrm>
            <a:off x="9283808" y="2597289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2ECD294-03AD-8446-8843-BF94E17C4DF7}"/>
              </a:ext>
            </a:extLst>
          </p:cNvPr>
          <p:cNvSpPr txBox="1"/>
          <p:nvPr/>
        </p:nvSpPr>
        <p:spPr>
          <a:xfrm>
            <a:off x="1141007" y="4580574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22C9723-02C4-9E4A-9877-3E40EEC42961}"/>
              </a:ext>
            </a:extLst>
          </p:cNvPr>
          <p:cNvSpPr txBox="1"/>
          <p:nvPr/>
        </p:nvSpPr>
        <p:spPr>
          <a:xfrm>
            <a:off x="3713585" y="4509307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f)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500A8EB-BC4C-804B-B188-294107E091A3}"/>
              </a:ext>
            </a:extLst>
          </p:cNvPr>
          <p:cNvSpPr txBox="1"/>
          <p:nvPr/>
        </p:nvSpPr>
        <p:spPr>
          <a:xfrm>
            <a:off x="8409756" y="4518606"/>
            <a:ext cx="43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g)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6CAA1943-DC35-5642-81BB-232C1811E004}"/>
              </a:ext>
            </a:extLst>
          </p:cNvPr>
          <p:cNvGrpSpPr/>
          <p:nvPr/>
        </p:nvGrpSpPr>
        <p:grpSpPr>
          <a:xfrm rot="1021112">
            <a:off x="1480914" y="4726221"/>
            <a:ext cx="1592214" cy="1141377"/>
            <a:chOff x="1570365" y="4706499"/>
            <a:chExt cx="1592214" cy="114137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896E30A3-9A53-2E4D-9CE5-9CF6A32A32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70365" y="4706499"/>
              <a:ext cx="363293" cy="1141377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4F7FF33-8E2D-4E41-881E-0EB77001EB43}"/>
                </a:ext>
              </a:extLst>
            </p:cNvPr>
            <p:cNvCxnSpPr>
              <a:cxnSpLocks/>
            </p:cNvCxnSpPr>
            <p:nvPr/>
          </p:nvCxnSpPr>
          <p:spPr>
            <a:xfrm rot="20578888">
              <a:off x="1900228" y="5653476"/>
              <a:ext cx="1262351" cy="27017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E79F5C32-03AA-EB40-8CCE-68ECC4764CEB}"/>
                </a:ext>
              </a:extLst>
            </p:cNvPr>
            <p:cNvSpPr txBox="1"/>
            <p:nvPr/>
          </p:nvSpPr>
          <p:spPr>
            <a:xfrm rot="20729975">
              <a:off x="1825319" y="5365283"/>
              <a:ext cx="1212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9933FF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90°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E9614DA6-FE71-924F-80F7-377844647995}"/>
                </a:ext>
              </a:extLst>
            </p:cNvPr>
            <p:cNvGrpSpPr/>
            <p:nvPr/>
          </p:nvGrpSpPr>
          <p:grpSpPr>
            <a:xfrm rot="9501796">
              <a:off x="1897927" y="5408120"/>
              <a:ext cx="359378" cy="416725"/>
              <a:chOff x="8204312" y="4707541"/>
              <a:chExt cx="487918" cy="436064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DEFFEC30-F3F8-3A42-A411-30807B156575}"/>
                  </a:ext>
                </a:extLst>
              </p:cNvPr>
              <p:cNvCxnSpPr>
                <a:cxnSpLocks/>
              </p:cNvCxnSpPr>
              <p:nvPr/>
            </p:nvCxnSpPr>
            <p:spPr>
              <a:xfrm rot="11077092" flipV="1">
                <a:off x="8218182" y="4707541"/>
                <a:ext cx="0" cy="368457"/>
              </a:xfrm>
              <a:prstGeom prst="line">
                <a:avLst/>
              </a:prstGeom>
              <a:ln w="127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0D74380C-2D81-2B48-8D9B-F0F4A8B05119}"/>
                  </a:ext>
                </a:extLst>
              </p:cNvPr>
              <p:cNvCxnSpPr>
                <a:cxnSpLocks/>
              </p:cNvCxnSpPr>
              <p:nvPr/>
            </p:nvCxnSpPr>
            <p:spPr>
              <a:xfrm rot="12098204" flipV="1">
                <a:off x="8204312" y="5038160"/>
                <a:ext cx="487918" cy="105445"/>
              </a:xfrm>
              <a:prstGeom prst="line">
                <a:avLst/>
              </a:prstGeom>
              <a:ln w="127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Arc 38">
            <a:extLst>
              <a:ext uri="{FF2B5EF4-FFF2-40B4-BE49-F238E27FC236}">
                <a16:creationId xmlns:a16="http://schemas.microsoft.com/office/drawing/2014/main" xmlns="" id="{9375CE4F-ED38-A842-A17E-1184E3DB8BE6}"/>
              </a:ext>
            </a:extLst>
          </p:cNvPr>
          <p:cNvSpPr/>
          <p:nvPr/>
        </p:nvSpPr>
        <p:spPr>
          <a:xfrm rot="153206">
            <a:off x="7040366" y="2638672"/>
            <a:ext cx="887307" cy="813567"/>
          </a:xfrm>
          <a:prstGeom prst="arc">
            <a:avLst>
              <a:gd name="adj1" fmla="val 5300852"/>
              <a:gd name="adj2" fmla="val 21569344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xmlns="" id="{8A2BC17C-EFEB-1E40-8677-3C6D9CBF5192}"/>
              </a:ext>
            </a:extLst>
          </p:cNvPr>
          <p:cNvSpPr/>
          <p:nvPr/>
        </p:nvSpPr>
        <p:spPr>
          <a:xfrm rot="7962563">
            <a:off x="2580676" y="2731438"/>
            <a:ext cx="887307" cy="939669"/>
          </a:xfrm>
          <a:prstGeom prst="arc">
            <a:avLst>
              <a:gd name="adj1" fmla="val 3760001"/>
              <a:gd name="adj2" fmla="val 1683621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xmlns="" id="{B3057D03-FBC8-8F49-84F2-F1AECAA0C2D9}"/>
              </a:ext>
            </a:extLst>
          </p:cNvPr>
          <p:cNvSpPr/>
          <p:nvPr/>
        </p:nvSpPr>
        <p:spPr>
          <a:xfrm rot="9597845" flipH="1">
            <a:off x="9330566" y="2562881"/>
            <a:ext cx="887307" cy="813567"/>
          </a:xfrm>
          <a:prstGeom prst="arc">
            <a:avLst>
              <a:gd name="adj1" fmla="val 14174254"/>
              <a:gd name="adj2" fmla="val 18888374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xmlns="" id="{6D2DBE45-BBE1-8A4A-8CE3-F70779813812}"/>
              </a:ext>
            </a:extLst>
          </p:cNvPr>
          <p:cNvSpPr/>
          <p:nvPr/>
        </p:nvSpPr>
        <p:spPr>
          <a:xfrm rot="19520444">
            <a:off x="8936513" y="4258755"/>
            <a:ext cx="832989" cy="835399"/>
          </a:xfrm>
          <a:prstGeom prst="arc">
            <a:avLst>
              <a:gd name="adj1" fmla="val 10322336"/>
              <a:gd name="adj2" fmla="val 3640709"/>
            </a:avLst>
          </a:prstGeom>
          <a:ln w="127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2515BDB1-FA4B-6F4F-A044-34BF6AA6CF67}"/>
              </a:ext>
            </a:extLst>
          </p:cNvPr>
          <p:cNvCxnSpPr>
            <a:cxnSpLocks/>
          </p:cNvCxnSpPr>
          <p:nvPr/>
        </p:nvCxnSpPr>
        <p:spPr>
          <a:xfrm flipH="1">
            <a:off x="1571359" y="3227425"/>
            <a:ext cx="1370689" cy="43896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6308A82-D85C-0144-9406-0B47EAF17B46}"/>
              </a:ext>
            </a:extLst>
          </p:cNvPr>
          <p:cNvCxnSpPr>
            <a:cxnSpLocks/>
          </p:cNvCxnSpPr>
          <p:nvPr/>
        </p:nvCxnSpPr>
        <p:spPr>
          <a:xfrm flipH="1" flipV="1">
            <a:off x="9331344" y="4644897"/>
            <a:ext cx="1761294" cy="93194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81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2401611"/>
            <a:ext cx="1140751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2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6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       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8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6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= </a:t>
            </a:r>
            <a:endParaRPr lang="mr-IN" sz="54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5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3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       2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8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endParaRPr lang="mr-IN" sz="54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7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5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       7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6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endParaRPr lang="mr-IN" sz="54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9 X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8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      7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X 9 = </a:t>
            </a:r>
            <a:endParaRPr lang="mr-IN" sz="54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/>
            </a:r>
            <a:b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</a:br>
            <a:endParaRPr lang="en-AU" sz="4800" dirty="0"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2791" y="832677"/>
            <a:ext cx="6878806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Complete the times tables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92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0DBD880-0B1A-ED4F-9561-3CF75B03F3D4}"/>
              </a:ext>
            </a:extLst>
          </p:cNvPr>
          <p:cNvSpPr txBox="1">
            <a:spLocks/>
          </p:cNvSpPr>
          <p:nvPr/>
        </p:nvSpPr>
        <p:spPr>
          <a:xfrm>
            <a:off x="76962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>
                <a:latin typeface="AGCanYouNotBold" panose="02000803000000000000" pitchFamily="2" charset="0"/>
                <a:ea typeface="AGCanYouNotBold" panose="02000803000000000000" pitchFamily="2" charset="0"/>
              </a:rPr>
              <a:t>Reflex Angles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A2A507B-749E-5B4F-86E4-32A36B207B3A}"/>
              </a:ext>
            </a:extLst>
          </p:cNvPr>
          <p:cNvSpPr txBox="1">
            <a:spLocks/>
          </p:cNvSpPr>
          <p:nvPr/>
        </p:nvSpPr>
        <p:spPr>
          <a:xfrm>
            <a:off x="769620" y="15726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Can you see the reflex angle on this scooter?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61B71F7-DBE9-DA47-BE80-6721F27807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620" y="2516902"/>
            <a:ext cx="3269260" cy="31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47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07CA79-3A50-A348-AAD8-D55E3725D349}"/>
              </a:ext>
            </a:extLst>
          </p:cNvPr>
          <p:cNvSpPr txBox="1"/>
          <p:nvPr/>
        </p:nvSpPr>
        <p:spPr>
          <a:xfrm>
            <a:off x="7565621" y="543776"/>
            <a:ext cx="20794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4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Activity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33AD346-93F1-444E-98B7-846BA14D3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904" y="200876"/>
            <a:ext cx="4007773" cy="59664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AFC089-82B1-4547-965A-7BE573868310}"/>
              </a:ext>
            </a:extLst>
          </p:cNvPr>
          <p:cNvSpPr txBox="1"/>
          <p:nvPr/>
        </p:nvSpPr>
        <p:spPr>
          <a:xfrm>
            <a:off x="5949737" y="1629834"/>
            <a:ext cx="6242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Cut and stick the headings into your book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Complete the measurements for each type angle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Sort the angles under the correct headings. </a:t>
            </a:r>
          </a:p>
        </p:txBody>
      </p:sp>
    </p:spTree>
    <p:extLst>
      <p:ext uri="{BB962C8B-B14F-4D97-AF65-F5344CB8AC3E}">
        <p14:creationId xmlns:p14="http://schemas.microsoft.com/office/powerpoint/2010/main" val="2970111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07CA79-3A50-A348-AAD8-D55E3725D349}"/>
              </a:ext>
            </a:extLst>
          </p:cNvPr>
          <p:cNvSpPr txBox="1"/>
          <p:nvPr/>
        </p:nvSpPr>
        <p:spPr>
          <a:xfrm>
            <a:off x="4878986" y="349813"/>
            <a:ext cx="2021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4400" dirty="0">
                <a:latin typeface="AGCanYouNotBold" panose="02000803000000000000" pitchFamily="2" charset="0"/>
                <a:ea typeface="AGCanYouNotBold" panose="02000803000000000000" pitchFamily="2" charset="0"/>
              </a:rPr>
              <a:t>Plenary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AFC089-82B1-4547-965A-7BE573868310}"/>
              </a:ext>
            </a:extLst>
          </p:cNvPr>
          <p:cNvSpPr txBox="1"/>
          <p:nvPr/>
        </p:nvSpPr>
        <p:spPr>
          <a:xfrm>
            <a:off x="2216728" y="1325035"/>
            <a:ext cx="767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>
                <a:hlinkClick r:id="rId2"/>
              </a:rPr>
              <a:t>https://www.mathgames.com/skill/4.1-acute-right-obtuse-and-straight-angles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8444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1893611"/>
            <a:ext cx="11407515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20 x 40 = </a:t>
            </a: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60 x 50 = </a:t>
            </a: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30 x 70 = </a:t>
            </a: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200 x 800 = </a:t>
            </a: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300 x 900 = </a:t>
            </a: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6000 x 400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29" y="608390"/>
            <a:ext cx="8882560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Use smile multiplication to multiply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51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10017486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Write 3 equivalent fractions for each: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DD2F68-14EA-7F4C-B106-BEBC03669BD6}"/>
              </a:ext>
            </a:extLst>
          </p:cNvPr>
          <p:cNvSpPr txBox="1">
            <a:spLocks/>
          </p:cNvSpPr>
          <p:nvPr/>
        </p:nvSpPr>
        <p:spPr>
          <a:xfrm>
            <a:off x="989116" y="1787933"/>
            <a:ext cx="792088" cy="1009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7200" dirty="0">
                <a:latin typeface="Comic Sans MS" pitchFamily="66" charset="0"/>
              </a:rPr>
              <a:t>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5B42F4B-A791-1D46-8C12-1EBDE6007774}"/>
              </a:ext>
            </a:extLst>
          </p:cNvPr>
          <p:cNvSpPr txBox="1">
            <a:spLocks/>
          </p:cNvSpPr>
          <p:nvPr/>
        </p:nvSpPr>
        <p:spPr>
          <a:xfrm>
            <a:off x="989116" y="2468353"/>
            <a:ext cx="792088" cy="1009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831A0F5-94FE-3F43-8B9E-0081EE9ACD8C}"/>
              </a:ext>
            </a:extLst>
          </p:cNvPr>
          <p:cNvCxnSpPr>
            <a:cxnSpLocks/>
          </p:cNvCxnSpPr>
          <p:nvPr/>
        </p:nvCxnSpPr>
        <p:spPr>
          <a:xfrm>
            <a:off x="807206" y="2493007"/>
            <a:ext cx="11559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8CF887B2-93AC-F145-BF7F-A931AE6DDE7E}"/>
              </a:ext>
            </a:extLst>
          </p:cNvPr>
          <p:cNvSpPr txBox="1">
            <a:spLocks/>
          </p:cNvSpPr>
          <p:nvPr/>
        </p:nvSpPr>
        <p:spPr>
          <a:xfrm>
            <a:off x="989116" y="4277133"/>
            <a:ext cx="792088" cy="1009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7200" dirty="0">
                <a:latin typeface="Comic Sans MS" pitchFamily="66" charset="0"/>
              </a:rPr>
              <a:t>1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7F97E495-AA4C-C947-9CD3-149EBC198F61}"/>
              </a:ext>
            </a:extLst>
          </p:cNvPr>
          <p:cNvSpPr txBox="1">
            <a:spLocks/>
          </p:cNvSpPr>
          <p:nvPr/>
        </p:nvSpPr>
        <p:spPr>
          <a:xfrm>
            <a:off x="989116" y="4957553"/>
            <a:ext cx="792088" cy="1009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FFC1378F-839A-B745-950E-48D2667C366F}"/>
              </a:ext>
            </a:extLst>
          </p:cNvPr>
          <p:cNvCxnSpPr>
            <a:cxnSpLocks/>
          </p:cNvCxnSpPr>
          <p:nvPr/>
        </p:nvCxnSpPr>
        <p:spPr>
          <a:xfrm>
            <a:off x="807206" y="4982207"/>
            <a:ext cx="11559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9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7271542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Read the time on the clocks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1A4D7C3-36C5-2F4C-B8E8-EC288F330532}"/>
              </a:ext>
            </a:extLst>
          </p:cNvPr>
          <p:cNvSpPr txBox="1"/>
          <p:nvPr/>
        </p:nvSpPr>
        <p:spPr>
          <a:xfrm>
            <a:off x="581890" y="4717473"/>
            <a:ext cx="1787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7191069-E076-4E45-8CE9-E7006A307403}"/>
              </a:ext>
            </a:extLst>
          </p:cNvPr>
          <p:cNvSpPr txBox="1"/>
          <p:nvPr/>
        </p:nvSpPr>
        <p:spPr>
          <a:xfrm>
            <a:off x="2890050" y="4717470"/>
            <a:ext cx="1787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0477817-0EF1-0D4B-95CB-E7EE310D0B64}"/>
              </a:ext>
            </a:extLst>
          </p:cNvPr>
          <p:cNvSpPr txBox="1"/>
          <p:nvPr/>
        </p:nvSpPr>
        <p:spPr>
          <a:xfrm>
            <a:off x="5203418" y="4738249"/>
            <a:ext cx="1787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A9ABF0E-16FE-8F4A-9018-B03745D8BDFB}"/>
              </a:ext>
            </a:extLst>
          </p:cNvPr>
          <p:cNvSpPr txBox="1"/>
          <p:nvPr/>
        </p:nvSpPr>
        <p:spPr>
          <a:xfrm>
            <a:off x="7190511" y="4717471"/>
            <a:ext cx="1787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C8416D9-E8AA-AF4F-AE65-813C876E60DE}"/>
              </a:ext>
            </a:extLst>
          </p:cNvPr>
          <p:cNvSpPr txBox="1"/>
          <p:nvPr/>
        </p:nvSpPr>
        <p:spPr>
          <a:xfrm>
            <a:off x="9672312" y="4717470"/>
            <a:ext cx="1787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CD06ABA-46E9-D04E-B4BE-EAD832ECE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1361" y="2253512"/>
            <a:ext cx="2236325" cy="216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A272D2B-0E53-2540-8D59-86E189E6A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783" y="2266524"/>
            <a:ext cx="2228451" cy="216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A844483-7EB2-994B-BD00-CD2ACF579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875" y="2134630"/>
            <a:ext cx="2236325" cy="216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DC8EA0E-3B46-F04F-80D9-E16617555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2550" y="2266524"/>
            <a:ext cx="2236325" cy="216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163BD83-4491-434A-943F-A15DFADA4C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283" y="2266524"/>
            <a:ext cx="222845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6938118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Write the mixed fractions: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F54A35-42AA-064F-9040-EDFE231B5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9973" y="2034894"/>
            <a:ext cx="2324100" cy="23013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AFE356-09A0-4A47-B238-2018825C7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250" y="1955145"/>
            <a:ext cx="2557318" cy="24608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26B60DF-02FB-D64C-8A99-41FFFCCD1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372" y="2209800"/>
            <a:ext cx="2063750" cy="19573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06554A2-EF8A-8245-A20E-21FED655B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249" y="2209800"/>
            <a:ext cx="1929823" cy="19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9560" y="2381684"/>
            <a:ext cx="10972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Identify different types of angles</a:t>
            </a:r>
          </a:p>
          <a:p>
            <a:pPr algn="ctr"/>
            <a:endParaRPr lang="en-AU" sz="2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WILF: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Categorising angles appropriately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Identify the measurement of angles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mathematical vocabulary</a:t>
            </a:r>
          </a:p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/>
            </a:r>
            <a:b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endParaRPr lang="en-AU" sz="2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1223" y="552091"/>
            <a:ext cx="34034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8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Angles</a:t>
            </a:r>
            <a:endParaRPr lang="en-AU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CD7A37-CCE6-AB4E-BEB0-54871BA23A92}"/>
              </a:ext>
            </a:extLst>
          </p:cNvPr>
          <p:cNvSpPr txBox="1"/>
          <p:nvPr/>
        </p:nvSpPr>
        <p:spPr>
          <a:xfrm>
            <a:off x="11552360" y="45568"/>
            <a:ext cx="468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9564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DFE49DAD-736B-5043-B29D-E8C23C0F4015}"/>
              </a:ext>
            </a:extLst>
          </p:cNvPr>
          <p:cNvSpPr txBox="1">
            <a:spLocks/>
          </p:cNvSpPr>
          <p:nvPr/>
        </p:nvSpPr>
        <p:spPr>
          <a:xfrm>
            <a:off x="644573" y="0"/>
            <a:ext cx="1085535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>
                <a:latin typeface="AGCanYouNotBold" panose="02000803000000000000" pitchFamily="2" charset="0"/>
                <a:ea typeface="AGCanYouNotBold" panose="02000803000000000000" pitchFamily="2" charset="0"/>
              </a:rPr>
              <a:t>What Are Angles?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1C807E1-1BAC-704B-8BE6-6C29FD05AC41}"/>
              </a:ext>
            </a:extLst>
          </p:cNvPr>
          <p:cNvSpPr txBox="1"/>
          <p:nvPr/>
        </p:nvSpPr>
        <p:spPr>
          <a:xfrm>
            <a:off x="1009192" y="1396029"/>
            <a:ext cx="2509268" cy="1477328"/>
          </a:xfrm>
          <a:prstGeom prst="rect">
            <a:avLst/>
          </a:prstGeom>
          <a:solidFill>
            <a:srgbClr val="EBE3D2"/>
          </a:solidFill>
          <a:ln w="28575" cap="flat">
            <a:solidFill>
              <a:srgbClr val="D1DFDA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Two straight lines (also known as rays) that share the same endpoint form an angle.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64D3000-932B-5E48-8AEA-D70E5E30222F}"/>
              </a:ext>
            </a:extLst>
          </p:cNvPr>
          <p:cNvSpPr txBox="1"/>
          <p:nvPr/>
        </p:nvSpPr>
        <p:spPr>
          <a:xfrm>
            <a:off x="978617" y="3007009"/>
            <a:ext cx="2516114" cy="1200329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point where two straight lines intersect is called the vertex.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292227-CE5E-3445-A7D0-C999462F4A67}"/>
              </a:ext>
            </a:extLst>
          </p:cNvPr>
          <p:cNvSpPr txBox="1"/>
          <p:nvPr/>
        </p:nvSpPr>
        <p:spPr>
          <a:xfrm>
            <a:off x="1019630" y="4409354"/>
            <a:ext cx="2509269" cy="923330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two lines form the sides of the angle.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0B6D6F-C195-6C48-8D77-69239F1F0718}"/>
              </a:ext>
            </a:extLst>
          </p:cNvPr>
          <p:cNvSpPr txBox="1"/>
          <p:nvPr/>
        </p:nvSpPr>
        <p:spPr>
          <a:xfrm>
            <a:off x="8647670" y="1568172"/>
            <a:ext cx="2518093" cy="923330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space between the two lines is called the angle.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DE12DF5-C198-F44F-9998-714742CE6981}"/>
              </a:ext>
            </a:extLst>
          </p:cNvPr>
          <p:cNvSpPr txBox="1"/>
          <p:nvPr/>
        </p:nvSpPr>
        <p:spPr>
          <a:xfrm>
            <a:off x="8647670" y="2685396"/>
            <a:ext cx="2518093" cy="1200329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angle size changes, depending on the amount of turn of each line.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5CC5350-0129-E845-B74F-680B9D47B3F2}"/>
              </a:ext>
            </a:extLst>
          </p:cNvPr>
          <p:cNvSpPr txBox="1"/>
          <p:nvPr/>
        </p:nvSpPr>
        <p:spPr>
          <a:xfrm>
            <a:off x="8647671" y="4148653"/>
            <a:ext cx="2518094" cy="923330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size of an angle is measured in degrees (°).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CCDB107-1777-D44B-AE9A-81ECE44036BE}"/>
              </a:ext>
            </a:extLst>
          </p:cNvPr>
          <p:cNvGrpSpPr/>
          <p:nvPr/>
        </p:nvGrpSpPr>
        <p:grpSpPr>
          <a:xfrm>
            <a:off x="4080651" y="1477333"/>
            <a:ext cx="4293938" cy="3330170"/>
            <a:chOff x="3896335" y="1934012"/>
            <a:chExt cx="4293938" cy="333017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9ABED186-DBFE-5940-9C78-CA65E99085D8}"/>
                </a:ext>
              </a:extLst>
            </p:cNvPr>
            <p:cNvSpPr/>
            <p:nvPr/>
          </p:nvSpPr>
          <p:spPr>
            <a:xfrm>
              <a:off x="4723002" y="4177717"/>
              <a:ext cx="126708" cy="1364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1F76DEF0-518D-0147-961B-BADB116632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73336" y="2236251"/>
              <a:ext cx="2055303" cy="2017906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035636FF-F61F-9B49-893C-A342F8A401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73336" y="4254156"/>
              <a:ext cx="2776756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D0C6840-78DC-E041-9F41-A962EA75F0CD}"/>
                </a:ext>
              </a:extLst>
            </p:cNvPr>
            <p:cNvSpPr txBox="1"/>
            <p:nvPr/>
          </p:nvSpPr>
          <p:spPr>
            <a:xfrm rot="18923109">
              <a:off x="6041981" y="1934012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0070C0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line 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65B43DE-830E-9F43-B396-F7F023F3342B}"/>
                </a:ext>
              </a:extLst>
            </p:cNvPr>
            <p:cNvSpPr txBox="1"/>
            <p:nvPr/>
          </p:nvSpPr>
          <p:spPr>
            <a:xfrm>
              <a:off x="6915147" y="4257021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00B050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line 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76291409-E0D5-1C40-BF65-592DB0F03E2D}"/>
                </a:ext>
              </a:extLst>
            </p:cNvPr>
            <p:cNvSpPr txBox="1"/>
            <p:nvPr/>
          </p:nvSpPr>
          <p:spPr>
            <a:xfrm>
              <a:off x="3896335" y="4063853"/>
              <a:ext cx="22628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chemeClr val="accent2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vertex</a:t>
              </a:r>
            </a:p>
            <a:p>
              <a:r>
                <a:rPr lang="en-AU" dirty="0">
                  <a:solidFill>
                    <a:schemeClr val="accent2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(intersecting </a:t>
              </a:r>
            </a:p>
            <a:p>
              <a:r>
                <a:rPr lang="en-AU" dirty="0">
                  <a:solidFill>
                    <a:schemeClr val="accent2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endpoint of each ray)</a:t>
              </a: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xmlns="" id="{396BBBCA-9FBB-F247-9DCF-FBB03947B4DA}"/>
                </a:ext>
              </a:extLst>
            </p:cNvPr>
            <p:cNvSpPr/>
            <p:nvPr/>
          </p:nvSpPr>
          <p:spPr>
            <a:xfrm>
              <a:off x="4999838" y="3479274"/>
              <a:ext cx="1134783" cy="1529891"/>
            </a:xfrm>
            <a:prstGeom prst="arc">
              <a:avLst/>
            </a:prstGeom>
            <a:ln w="12700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39C3BDEC-3CAD-7B49-BB39-66AA7D03F503}"/>
                </a:ext>
              </a:extLst>
            </p:cNvPr>
            <p:cNvSpPr txBox="1"/>
            <p:nvPr/>
          </p:nvSpPr>
          <p:spPr>
            <a:xfrm>
              <a:off x="6041981" y="3515493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CC00CC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angle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6182AED5-9233-4641-87A9-C65FDD86D679}"/>
                </a:ext>
              </a:extLst>
            </p:cNvPr>
            <p:cNvSpPr txBox="1"/>
            <p:nvPr/>
          </p:nvSpPr>
          <p:spPr>
            <a:xfrm>
              <a:off x="4967593" y="3902934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CC00CC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45°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214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20E77DEB-4F59-FB44-853B-9078CE532638}"/>
              </a:ext>
            </a:extLst>
          </p:cNvPr>
          <p:cNvSpPr txBox="1">
            <a:spLocks/>
          </p:cNvSpPr>
          <p:nvPr/>
        </p:nvSpPr>
        <p:spPr>
          <a:xfrm>
            <a:off x="662731" y="0"/>
            <a:ext cx="1086374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>
                <a:latin typeface="AGCanYouNotBold" panose="02000803000000000000" pitchFamily="2" charset="0"/>
                <a:ea typeface="AGCanYouNotBold" panose="02000803000000000000" pitchFamily="2" charset="0"/>
              </a:rPr>
              <a:t>Acute Angles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xmlns="" id="{F165A753-FEC7-C64F-9F57-E5AB86106E98}"/>
              </a:ext>
            </a:extLst>
          </p:cNvPr>
          <p:cNvSpPr txBox="1">
            <a:spLocks/>
          </p:cNvSpPr>
          <p:nvPr/>
        </p:nvSpPr>
        <p:spPr>
          <a:xfrm>
            <a:off x="2482741" y="1502176"/>
            <a:ext cx="7540594" cy="1309595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Acute angles are small angles, measured internally between two straight lines.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An acute angle is more than O° but less than 90°.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2A909D4-85C0-7C49-BD59-94B03E1D3F16}"/>
              </a:ext>
            </a:extLst>
          </p:cNvPr>
          <p:cNvCxnSpPr>
            <a:cxnSpLocks/>
          </p:cNvCxnSpPr>
          <p:nvPr/>
        </p:nvCxnSpPr>
        <p:spPr>
          <a:xfrm flipH="1">
            <a:off x="1463815" y="3902804"/>
            <a:ext cx="2122415" cy="136740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E256FD1-7B89-D349-AF8A-00E563786ADA}"/>
              </a:ext>
            </a:extLst>
          </p:cNvPr>
          <p:cNvCxnSpPr>
            <a:cxnSpLocks/>
          </p:cNvCxnSpPr>
          <p:nvPr/>
        </p:nvCxnSpPr>
        <p:spPr>
          <a:xfrm flipH="1">
            <a:off x="1463816" y="5270210"/>
            <a:ext cx="2592197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319B7AE-B4E7-C74D-B65E-F44325AC6CAA}"/>
              </a:ext>
            </a:extLst>
          </p:cNvPr>
          <p:cNvSpPr txBox="1"/>
          <p:nvPr/>
        </p:nvSpPr>
        <p:spPr>
          <a:xfrm>
            <a:off x="2903096" y="3108103"/>
            <a:ext cx="666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All the angles below are acute angles.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xmlns="" id="{50EC6549-AD7E-1647-BB5A-43820145B807}"/>
              </a:ext>
            </a:extLst>
          </p:cNvPr>
          <p:cNvSpPr/>
          <p:nvPr/>
        </p:nvSpPr>
        <p:spPr>
          <a:xfrm>
            <a:off x="1723874" y="4917873"/>
            <a:ext cx="562063" cy="713063"/>
          </a:xfrm>
          <a:prstGeom prst="arc">
            <a:avLst/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93A00D9-52BE-A243-A225-6BDC20C91C13}"/>
              </a:ext>
            </a:extLst>
          </p:cNvPr>
          <p:cNvSpPr txBox="1"/>
          <p:nvPr/>
        </p:nvSpPr>
        <p:spPr>
          <a:xfrm>
            <a:off x="1740653" y="494694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35°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B148461-E708-B54D-98FE-D5FAF7075E56}"/>
              </a:ext>
            </a:extLst>
          </p:cNvPr>
          <p:cNvCxnSpPr>
            <a:cxnSpLocks/>
          </p:cNvCxnSpPr>
          <p:nvPr/>
        </p:nvCxnSpPr>
        <p:spPr>
          <a:xfrm flipH="1">
            <a:off x="4893529" y="3894416"/>
            <a:ext cx="601910" cy="136740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5D3251B8-5D0D-154F-BE9B-BD471B436227}"/>
              </a:ext>
            </a:extLst>
          </p:cNvPr>
          <p:cNvCxnSpPr>
            <a:cxnSpLocks/>
          </p:cNvCxnSpPr>
          <p:nvPr/>
        </p:nvCxnSpPr>
        <p:spPr>
          <a:xfrm flipH="1" flipV="1">
            <a:off x="5495439" y="3894416"/>
            <a:ext cx="601910" cy="136740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9BFAA4E-D8C2-2948-AD4F-CE183B81F826}"/>
              </a:ext>
            </a:extLst>
          </p:cNvPr>
          <p:cNvSpPr txBox="1"/>
          <p:nvPr/>
        </p:nvSpPr>
        <p:spPr>
          <a:xfrm>
            <a:off x="5262646" y="4201736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50°</a:t>
            </a: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xmlns="" id="{769403B4-A7E4-5D46-90DF-66F97E98DCBB}"/>
              </a:ext>
            </a:extLst>
          </p:cNvPr>
          <p:cNvSpPr/>
          <p:nvPr/>
        </p:nvSpPr>
        <p:spPr>
          <a:xfrm rot="7137503">
            <a:off x="4981364" y="3697016"/>
            <a:ext cx="719414" cy="1051955"/>
          </a:xfrm>
          <a:prstGeom prst="arc">
            <a:avLst>
              <a:gd name="adj1" fmla="val 16615974"/>
              <a:gd name="adj2" fmla="val 21137816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29E12B3E-769A-B84B-A6EF-CC147A99FB48}"/>
              </a:ext>
            </a:extLst>
          </p:cNvPr>
          <p:cNvCxnSpPr>
            <a:cxnSpLocks/>
          </p:cNvCxnSpPr>
          <p:nvPr/>
        </p:nvCxnSpPr>
        <p:spPr>
          <a:xfrm flipH="1">
            <a:off x="6734611" y="3902804"/>
            <a:ext cx="1668360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1842FA19-E989-E044-9358-38C68D31D59C}"/>
              </a:ext>
            </a:extLst>
          </p:cNvPr>
          <p:cNvCxnSpPr>
            <a:cxnSpLocks/>
          </p:cNvCxnSpPr>
          <p:nvPr/>
        </p:nvCxnSpPr>
        <p:spPr>
          <a:xfrm flipH="1">
            <a:off x="8067410" y="3894416"/>
            <a:ext cx="335562" cy="143025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44BD747-E5B8-7243-8FA1-5DD9D01F4867}"/>
              </a:ext>
            </a:extLst>
          </p:cNvPr>
          <p:cNvSpPr txBox="1"/>
          <p:nvPr/>
        </p:nvSpPr>
        <p:spPr>
          <a:xfrm>
            <a:off x="7936684" y="3894416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75°</a:t>
            </a: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xmlns="" id="{A318D9B1-E7CE-BA4D-9710-A24F8C5F2383}"/>
              </a:ext>
            </a:extLst>
          </p:cNvPr>
          <p:cNvSpPr/>
          <p:nvPr/>
        </p:nvSpPr>
        <p:spPr>
          <a:xfrm rot="9462803">
            <a:off x="7889100" y="3497303"/>
            <a:ext cx="867509" cy="792362"/>
          </a:xfrm>
          <a:prstGeom prst="arc">
            <a:avLst>
              <a:gd name="adj1" fmla="val 17749628"/>
              <a:gd name="adj2" fmla="val 1318101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68337C2-E3A6-B14D-9542-E5DC33AC2BC8}"/>
              </a:ext>
            </a:extLst>
          </p:cNvPr>
          <p:cNvCxnSpPr>
            <a:cxnSpLocks/>
          </p:cNvCxnSpPr>
          <p:nvPr/>
        </p:nvCxnSpPr>
        <p:spPr>
          <a:xfrm flipH="1">
            <a:off x="9250312" y="4424565"/>
            <a:ext cx="1549860" cy="119195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67662F2-094A-8146-B9ED-EB59D011E068}"/>
              </a:ext>
            </a:extLst>
          </p:cNvPr>
          <p:cNvCxnSpPr>
            <a:cxnSpLocks/>
          </p:cNvCxnSpPr>
          <p:nvPr/>
        </p:nvCxnSpPr>
        <p:spPr>
          <a:xfrm flipH="1" flipV="1">
            <a:off x="9250312" y="4543546"/>
            <a:ext cx="1608583" cy="38902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9FA8B73-7D2D-2748-8744-35C26A4F72D6}"/>
              </a:ext>
            </a:extLst>
          </p:cNvPr>
          <p:cNvSpPr txBox="1"/>
          <p:nvPr/>
        </p:nvSpPr>
        <p:spPr>
          <a:xfrm>
            <a:off x="9851410" y="442456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20°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xmlns="" id="{9D7FDFE0-A25B-0C46-A3AA-5AF3B1B43087}"/>
              </a:ext>
            </a:extLst>
          </p:cNvPr>
          <p:cNvSpPr/>
          <p:nvPr/>
        </p:nvSpPr>
        <p:spPr>
          <a:xfrm rot="2657916">
            <a:off x="8405145" y="3776229"/>
            <a:ext cx="1372134" cy="1263169"/>
          </a:xfrm>
          <a:prstGeom prst="arc">
            <a:avLst>
              <a:gd name="adj1" fmla="val 19429254"/>
              <a:gd name="adj2" fmla="val 20272394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1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05329FDF-BC09-3A49-B11C-E3A13CF18758}"/>
              </a:ext>
            </a:extLst>
          </p:cNvPr>
          <p:cNvSpPr txBox="1">
            <a:spLocks/>
          </p:cNvSpPr>
          <p:nvPr/>
        </p:nvSpPr>
        <p:spPr>
          <a:xfrm>
            <a:off x="838200" y="626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Acute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F3824B91-9B38-4140-883C-6A68BD50A258}"/>
              </a:ext>
            </a:extLst>
          </p:cNvPr>
          <p:cNvSpPr txBox="1">
            <a:spLocks/>
          </p:cNvSpPr>
          <p:nvPr/>
        </p:nvSpPr>
        <p:spPr>
          <a:xfrm>
            <a:off x="838200" y="15243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following angles are acute angles?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02C645A-FE9C-2D4E-AEBF-4B06072608B7}"/>
              </a:ext>
            </a:extLst>
          </p:cNvPr>
          <p:cNvCxnSpPr>
            <a:cxnSpLocks/>
          </p:cNvCxnSpPr>
          <p:nvPr/>
        </p:nvCxnSpPr>
        <p:spPr>
          <a:xfrm flipH="1">
            <a:off x="6540440" y="2721496"/>
            <a:ext cx="2399250" cy="103184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E964C22-42AF-DE42-8630-5695EA3D964F}"/>
              </a:ext>
            </a:extLst>
          </p:cNvPr>
          <p:cNvCxnSpPr>
            <a:cxnSpLocks/>
          </p:cNvCxnSpPr>
          <p:nvPr/>
        </p:nvCxnSpPr>
        <p:spPr>
          <a:xfrm flipH="1">
            <a:off x="6540439" y="3753342"/>
            <a:ext cx="2592197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xmlns="" id="{6103D857-B4A4-AD4F-80E5-A9A600397D10}"/>
              </a:ext>
            </a:extLst>
          </p:cNvPr>
          <p:cNvSpPr/>
          <p:nvPr/>
        </p:nvSpPr>
        <p:spPr>
          <a:xfrm>
            <a:off x="6884387" y="3401005"/>
            <a:ext cx="562063" cy="713063"/>
          </a:xfrm>
          <a:prstGeom prst="arc">
            <a:avLst>
              <a:gd name="adj1" fmla="val 17350739"/>
              <a:gd name="adj2" fmla="val 0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080A5C3-8B29-CD49-9A7B-F89C5C7C048B}"/>
              </a:ext>
            </a:extLst>
          </p:cNvPr>
          <p:cNvSpPr txBox="1"/>
          <p:nvPr/>
        </p:nvSpPr>
        <p:spPr>
          <a:xfrm>
            <a:off x="6964083" y="344685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25°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347FC59-B890-B546-B7A5-983AB246060C}"/>
              </a:ext>
            </a:extLst>
          </p:cNvPr>
          <p:cNvCxnSpPr>
            <a:cxnSpLocks/>
          </p:cNvCxnSpPr>
          <p:nvPr/>
        </p:nvCxnSpPr>
        <p:spPr>
          <a:xfrm flipH="1" flipV="1">
            <a:off x="1118013" y="2783557"/>
            <a:ext cx="2448186" cy="122067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536957-2E42-E044-B99A-45EBAA28F8C5}"/>
              </a:ext>
            </a:extLst>
          </p:cNvPr>
          <p:cNvGrpSpPr/>
          <p:nvPr/>
        </p:nvGrpSpPr>
        <p:grpSpPr>
          <a:xfrm>
            <a:off x="1561105" y="3046806"/>
            <a:ext cx="1729656" cy="1035345"/>
            <a:chOff x="1996455" y="4185029"/>
            <a:chExt cx="1729656" cy="103534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5841A473-D3DF-5D47-9372-6487489AC5B2}"/>
                </a:ext>
              </a:extLst>
            </p:cNvPr>
            <p:cNvSpPr txBox="1"/>
            <p:nvPr/>
          </p:nvSpPr>
          <p:spPr>
            <a:xfrm rot="1595072">
              <a:off x="2450985" y="4347450"/>
              <a:ext cx="127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CC00CC"/>
                  </a:solidFill>
                  <a:latin typeface="AGCanYouNotBold" panose="02000803000000000000" pitchFamily="2" charset="0"/>
                  <a:ea typeface="AGCanYouNotBold" panose="02000803000000000000" pitchFamily="2" charset="0"/>
                </a:rPr>
                <a:t>180°</a:t>
              </a: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xmlns="" id="{E3AAA8BE-EA5D-D64C-B088-B3D90B7CAC8C}"/>
                </a:ext>
              </a:extLst>
            </p:cNvPr>
            <p:cNvSpPr/>
            <p:nvPr/>
          </p:nvSpPr>
          <p:spPr>
            <a:xfrm rot="193693">
              <a:off x="1996455" y="4185029"/>
              <a:ext cx="1162714" cy="1035345"/>
            </a:xfrm>
            <a:prstGeom prst="arc">
              <a:avLst>
                <a:gd name="adj1" fmla="val 13832173"/>
                <a:gd name="adj2" fmla="val 0"/>
              </a:avLst>
            </a:prstGeom>
            <a:ln w="12700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AGCanYouNotBold" panose="02000803000000000000" pitchFamily="2" charset="0"/>
                <a:ea typeface="AGCanYouNotBold" panose="02000803000000000000" pitchFamily="2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E6DD098-D9F6-CD44-9D1F-AEAE588FCC65}"/>
              </a:ext>
            </a:extLst>
          </p:cNvPr>
          <p:cNvCxnSpPr>
            <a:cxnSpLocks/>
          </p:cNvCxnSpPr>
          <p:nvPr/>
        </p:nvCxnSpPr>
        <p:spPr>
          <a:xfrm flipH="1">
            <a:off x="3389504" y="2783557"/>
            <a:ext cx="2263628" cy="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F96BE22A-9109-5341-83D0-6B9578FAA961}"/>
              </a:ext>
            </a:extLst>
          </p:cNvPr>
          <p:cNvCxnSpPr>
            <a:cxnSpLocks/>
          </p:cNvCxnSpPr>
          <p:nvPr/>
        </p:nvCxnSpPr>
        <p:spPr>
          <a:xfrm>
            <a:off x="5653132" y="2775168"/>
            <a:ext cx="0" cy="1629052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9F730DF-F4B0-8340-A2D3-79CF9BF009C8}"/>
              </a:ext>
            </a:extLst>
          </p:cNvPr>
          <p:cNvSpPr txBox="1"/>
          <p:nvPr/>
        </p:nvSpPr>
        <p:spPr>
          <a:xfrm>
            <a:off x="5205513" y="277516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6FC4D89A-4179-4C4C-824D-D08F17C4BD09}"/>
              </a:ext>
            </a:extLst>
          </p:cNvPr>
          <p:cNvCxnSpPr/>
          <p:nvPr/>
        </p:nvCxnSpPr>
        <p:spPr>
          <a:xfrm>
            <a:off x="5205513" y="2783557"/>
            <a:ext cx="0" cy="360943"/>
          </a:xfrm>
          <a:prstGeom prst="line">
            <a:avLst/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F8E132B-FDB7-0E4C-A90B-C6AF5314635F}"/>
              </a:ext>
            </a:extLst>
          </p:cNvPr>
          <p:cNvCxnSpPr>
            <a:cxnSpLocks/>
          </p:cNvCxnSpPr>
          <p:nvPr/>
        </p:nvCxnSpPr>
        <p:spPr>
          <a:xfrm flipH="1" flipV="1">
            <a:off x="5205513" y="3137810"/>
            <a:ext cx="447619" cy="6690"/>
          </a:xfrm>
          <a:prstGeom prst="line">
            <a:avLst/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567B59C-C7DE-FE4B-921D-0A7741DB1C9F}"/>
              </a:ext>
            </a:extLst>
          </p:cNvPr>
          <p:cNvCxnSpPr>
            <a:cxnSpLocks/>
          </p:cNvCxnSpPr>
          <p:nvPr/>
        </p:nvCxnSpPr>
        <p:spPr>
          <a:xfrm flipH="1" flipV="1">
            <a:off x="9826997" y="2599826"/>
            <a:ext cx="1193125" cy="63759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BA48280C-B6D1-4540-B86C-ED03634FE8F1}"/>
              </a:ext>
            </a:extLst>
          </p:cNvPr>
          <p:cNvCxnSpPr>
            <a:cxnSpLocks/>
          </p:cNvCxnSpPr>
          <p:nvPr/>
        </p:nvCxnSpPr>
        <p:spPr>
          <a:xfrm flipV="1">
            <a:off x="10712741" y="3222840"/>
            <a:ext cx="299227" cy="118138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87B563E-6E53-8744-B586-42F4A9978916}"/>
              </a:ext>
            </a:extLst>
          </p:cNvPr>
          <p:cNvSpPr txBox="1"/>
          <p:nvPr/>
        </p:nvSpPr>
        <p:spPr>
          <a:xfrm>
            <a:off x="10437304" y="3154588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105°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7751F192-A8FA-6A4C-A320-FBF951D30155}"/>
              </a:ext>
            </a:extLst>
          </p:cNvPr>
          <p:cNvSpPr/>
          <p:nvPr/>
        </p:nvSpPr>
        <p:spPr>
          <a:xfrm rot="13615505">
            <a:off x="10436115" y="2916628"/>
            <a:ext cx="885750" cy="783878"/>
          </a:xfrm>
          <a:prstGeom prst="arc">
            <a:avLst>
              <a:gd name="adj1" fmla="val 13415874"/>
              <a:gd name="adj2" fmla="val 21461517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78E97E4-C940-BA4A-930B-1D752B7F7BF5}"/>
              </a:ext>
            </a:extLst>
          </p:cNvPr>
          <p:cNvCxnSpPr>
            <a:cxnSpLocks/>
          </p:cNvCxnSpPr>
          <p:nvPr/>
        </p:nvCxnSpPr>
        <p:spPr>
          <a:xfrm flipH="1">
            <a:off x="1202294" y="4730679"/>
            <a:ext cx="2363905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6B10602-968F-A749-B177-0822753E1BC9}"/>
              </a:ext>
            </a:extLst>
          </p:cNvPr>
          <p:cNvCxnSpPr>
            <a:cxnSpLocks/>
          </p:cNvCxnSpPr>
          <p:nvPr/>
        </p:nvCxnSpPr>
        <p:spPr>
          <a:xfrm flipH="1" flipV="1">
            <a:off x="1202293" y="4730679"/>
            <a:ext cx="1943579" cy="1108059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582DBA3-4E6E-EA4D-A4AA-46DA2A2F46ED}"/>
              </a:ext>
            </a:extLst>
          </p:cNvPr>
          <p:cNvSpPr txBox="1"/>
          <p:nvPr/>
        </p:nvSpPr>
        <p:spPr>
          <a:xfrm>
            <a:off x="1570075" y="4697364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30°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xmlns="" id="{9AA6B611-A27B-164B-82E6-4D77924B3F20}"/>
              </a:ext>
            </a:extLst>
          </p:cNvPr>
          <p:cNvSpPr/>
          <p:nvPr/>
        </p:nvSpPr>
        <p:spPr>
          <a:xfrm rot="6844945">
            <a:off x="1341432" y="4432629"/>
            <a:ext cx="788062" cy="815779"/>
          </a:xfrm>
          <a:prstGeom prst="arc">
            <a:avLst>
              <a:gd name="adj1" fmla="val 13859354"/>
              <a:gd name="adj2" fmla="val 18156522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5CE92CB3-866C-7D4D-898F-4C1741191E6C}"/>
              </a:ext>
            </a:extLst>
          </p:cNvPr>
          <p:cNvCxnSpPr>
            <a:cxnSpLocks/>
          </p:cNvCxnSpPr>
          <p:nvPr/>
        </p:nvCxnSpPr>
        <p:spPr>
          <a:xfrm flipH="1">
            <a:off x="3914112" y="4840518"/>
            <a:ext cx="2181888" cy="1035217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708E4F6F-69FB-DD49-9DDB-A27F3DEC239F}"/>
              </a:ext>
            </a:extLst>
          </p:cNvPr>
          <p:cNvCxnSpPr>
            <a:cxnSpLocks/>
          </p:cNvCxnSpPr>
          <p:nvPr/>
        </p:nvCxnSpPr>
        <p:spPr>
          <a:xfrm flipH="1" flipV="1">
            <a:off x="6087611" y="4847677"/>
            <a:ext cx="2434383" cy="96205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CDDCE8E-C63D-B64D-B23D-CA32EDEC89B9}"/>
              </a:ext>
            </a:extLst>
          </p:cNvPr>
          <p:cNvSpPr txBox="1"/>
          <p:nvPr/>
        </p:nvSpPr>
        <p:spPr>
          <a:xfrm>
            <a:off x="5815985" y="487696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135°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492EA3A0-CA98-5A4F-9316-DA8F96638DA6}"/>
              </a:ext>
            </a:extLst>
          </p:cNvPr>
          <p:cNvSpPr/>
          <p:nvPr/>
        </p:nvSpPr>
        <p:spPr>
          <a:xfrm rot="10800000">
            <a:off x="5653132" y="4546446"/>
            <a:ext cx="887307" cy="813567"/>
          </a:xfrm>
          <a:prstGeom prst="arc">
            <a:avLst>
              <a:gd name="adj1" fmla="val 11387868"/>
              <a:gd name="adj2" fmla="val 20875460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B7AAC8D2-0667-914F-A14E-927134FE9734}"/>
              </a:ext>
            </a:extLst>
          </p:cNvPr>
          <p:cNvCxnSpPr>
            <a:cxnSpLocks/>
          </p:cNvCxnSpPr>
          <p:nvPr/>
        </p:nvCxnSpPr>
        <p:spPr>
          <a:xfrm flipH="1" flipV="1">
            <a:off x="9563450" y="4697364"/>
            <a:ext cx="192975" cy="114137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BD770DBB-9120-6F46-8C0C-78672C93222F}"/>
              </a:ext>
            </a:extLst>
          </p:cNvPr>
          <p:cNvCxnSpPr>
            <a:cxnSpLocks/>
          </p:cNvCxnSpPr>
          <p:nvPr/>
        </p:nvCxnSpPr>
        <p:spPr>
          <a:xfrm flipV="1">
            <a:off x="9745803" y="5519956"/>
            <a:ext cx="1266165" cy="31878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3ADE74B-B623-8844-B463-18EE549F8002}"/>
              </a:ext>
            </a:extLst>
          </p:cNvPr>
          <p:cNvSpPr txBox="1"/>
          <p:nvPr/>
        </p:nvSpPr>
        <p:spPr>
          <a:xfrm>
            <a:off x="9694887" y="5440398"/>
            <a:ext cx="130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C00CC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85°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xmlns="" id="{726259F9-36FE-E249-8DDA-B7FD6610BEC4}"/>
              </a:ext>
            </a:extLst>
          </p:cNvPr>
          <p:cNvSpPr/>
          <p:nvPr/>
        </p:nvSpPr>
        <p:spPr>
          <a:xfrm rot="1151743">
            <a:off x="9434838" y="5409384"/>
            <a:ext cx="887307" cy="776597"/>
          </a:xfrm>
          <a:prstGeom prst="arc">
            <a:avLst>
              <a:gd name="adj1" fmla="val 13281402"/>
              <a:gd name="adj2" fmla="val 19801963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E34F27A-1BFB-BE49-A092-22ED8353D906}"/>
              </a:ext>
            </a:extLst>
          </p:cNvPr>
          <p:cNvSpPr txBox="1"/>
          <p:nvPr/>
        </p:nvSpPr>
        <p:spPr>
          <a:xfrm>
            <a:off x="1032462" y="2830222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519E4D9-E00C-FE4E-AAD6-0DD26191CEA6}"/>
              </a:ext>
            </a:extLst>
          </p:cNvPr>
          <p:cNvSpPr txBox="1"/>
          <p:nvPr/>
        </p:nvSpPr>
        <p:spPr>
          <a:xfrm>
            <a:off x="3305997" y="2775168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b)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CF43AE2-8591-664A-8D44-999C6605779C}"/>
              </a:ext>
            </a:extLst>
          </p:cNvPr>
          <p:cNvSpPr txBox="1"/>
          <p:nvPr/>
        </p:nvSpPr>
        <p:spPr>
          <a:xfrm>
            <a:off x="6450606" y="3274679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8AA4E89-EC8D-4340-969D-268D6BC7C4FA}"/>
              </a:ext>
            </a:extLst>
          </p:cNvPr>
          <p:cNvSpPr txBox="1"/>
          <p:nvPr/>
        </p:nvSpPr>
        <p:spPr>
          <a:xfrm>
            <a:off x="9751649" y="2665406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d)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85F6250-E1E8-A247-9D3E-E4A28825A337}"/>
              </a:ext>
            </a:extLst>
          </p:cNvPr>
          <p:cNvSpPr txBox="1"/>
          <p:nvPr/>
        </p:nvSpPr>
        <p:spPr>
          <a:xfrm>
            <a:off x="1111662" y="4379397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e)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D44A046-35EC-104B-A976-94423CF1F9C9}"/>
              </a:ext>
            </a:extLst>
          </p:cNvPr>
          <p:cNvSpPr txBox="1"/>
          <p:nvPr/>
        </p:nvSpPr>
        <p:spPr>
          <a:xfrm>
            <a:off x="3800162" y="5428350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f)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4D58723C-B6A1-FA43-9FC6-E2359BD84599}"/>
              </a:ext>
            </a:extLst>
          </p:cNvPr>
          <p:cNvSpPr txBox="1"/>
          <p:nvPr/>
        </p:nvSpPr>
        <p:spPr>
          <a:xfrm>
            <a:off x="9257217" y="4621901"/>
            <a:ext cx="53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g)</a:t>
            </a:r>
          </a:p>
        </p:txBody>
      </p:sp>
    </p:spTree>
    <p:extLst>
      <p:ext uri="{BB962C8B-B14F-4D97-AF65-F5344CB8AC3E}">
        <p14:creationId xmlns:p14="http://schemas.microsoft.com/office/powerpoint/2010/main" val="366428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32DF294-E278-5046-8593-75F46922A6E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Acute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5E267C4-AADC-344E-8B6E-C47ADD5658CF}"/>
              </a:ext>
            </a:extLst>
          </p:cNvPr>
          <p:cNvSpPr txBox="1">
            <a:spLocks/>
          </p:cNvSpPr>
          <p:nvPr/>
        </p:nvSpPr>
        <p:spPr>
          <a:xfrm>
            <a:off x="838200" y="14223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Can you see the acute angles on this bike?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E12BA85-7868-AE44-B4F3-38DD57A640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7303" y="2291783"/>
            <a:ext cx="5382474" cy="377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4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D61DD61E-CC82-774E-A941-3B8691F87554}"/>
              </a:ext>
            </a:extLst>
          </p:cNvPr>
          <p:cNvSpPr txBox="1">
            <a:spLocks/>
          </p:cNvSpPr>
          <p:nvPr/>
        </p:nvSpPr>
        <p:spPr>
          <a:xfrm>
            <a:off x="797522" y="-36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Right Angles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E053408-B4E8-1249-A0D7-CD165F61D317}"/>
              </a:ext>
            </a:extLst>
          </p:cNvPr>
          <p:cNvSpPr txBox="1">
            <a:spLocks/>
          </p:cNvSpPr>
          <p:nvPr/>
        </p:nvSpPr>
        <p:spPr>
          <a:xfrm>
            <a:off x="2173283" y="1426440"/>
            <a:ext cx="7208896" cy="1076833"/>
          </a:xfrm>
          <a:prstGeom prst="rect">
            <a:avLst/>
          </a:prstGeom>
          <a:solidFill>
            <a:srgbClr val="EBE3D2"/>
          </a:solidFill>
          <a:ln w="28575">
            <a:solidFill>
              <a:srgbClr val="D1DFD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Right angles have a special box-like symbol.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 right angle is equal to 90°.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6E610E5-D81F-FF4E-8B3C-AA84B4B7622C}"/>
              </a:ext>
            </a:extLst>
          </p:cNvPr>
          <p:cNvCxnSpPr>
            <a:cxnSpLocks/>
          </p:cNvCxnSpPr>
          <p:nvPr/>
        </p:nvCxnSpPr>
        <p:spPr>
          <a:xfrm>
            <a:off x="1329809" y="3401659"/>
            <a:ext cx="1" cy="188934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D1C572E-4B36-4441-9630-9E29D0136967}"/>
              </a:ext>
            </a:extLst>
          </p:cNvPr>
          <p:cNvCxnSpPr>
            <a:cxnSpLocks/>
          </p:cNvCxnSpPr>
          <p:nvPr/>
        </p:nvCxnSpPr>
        <p:spPr>
          <a:xfrm flipH="1">
            <a:off x="1329811" y="5291006"/>
            <a:ext cx="239086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8CDDE-CB16-9A4C-909F-53A6C31B6D90}"/>
              </a:ext>
            </a:extLst>
          </p:cNvPr>
          <p:cNvSpPr txBox="1"/>
          <p:nvPr/>
        </p:nvSpPr>
        <p:spPr>
          <a:xfrm>
            <a:off x="2880360" y="2794174"/>
            <a:ext cx="625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All the angles below are right angles.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3ECEAB-311C-0840-862E-53E919D7DC88}"/>
              </a:ext>
            </a:extLst>
          </p:cNvPr>
          <p:cNvSpPr txBox="1"/>
          <p:nvPr/>
        </p:nvSpPr>
        <p:spPr>
          <a:xfrm>
            <a:off x="1295666" y="4925796"/>
            <a:ext cx="53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B4A2F01-215B-1D44-9990-9CD31813653B}"/>
              </a:ext>
            </a:extLst>
          </p:cNvPr>
          <p:cNvCxnSpPr>
            <a:cxnSpLocks/>
          </p:cNvCxnSpPr>
          <p:nvPr/>
        </p:nvCxnSpPr>
        <p:spPr>
          <a:xfrm flipH="1" flipV="1">
            <a:off x="3899695" y="3881656"/>
            <a:ext cx="1009826" cy="83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CB54C62-420A-094E-8243-04B734467015}"/>
              </a:ext>
            </a:extLst>
          </p:cNvPr>
          <p:cNvCxnSpPr>
            <a:cxnSpLocks/>
          </p:cNvCxnSpPr>
          <p:nvPr/>
        </p:nvCxnSpPr>
        <p:spPr>
          <a:xfrm flipV="1">
            <a:off x="4909927" y="3881656"/>
            <a:ext cx="1" cy="137579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6E4BA0-F24D-D042-B1EA-2A0F7E52C354}"/>
              </a:ext>
            </a:extLst>
          </p:cNvPr>
          <p:cNvSpPr txBox="1"/>
          <p:nvPr/>
        </p:nvSpPr>
        <p:spPr>
          <a:xfrm>
            <a:off x="4475390" y="3899985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15AE8E6-FA2F-C849-A65C-B534F34819E6}"/>
              </a:ext>
            </a:extLst>
          </p:cNvPr>
          <p:cNvCxnSpPr>
            <a:cxnSpLocks/>
          </p:cNvCxnSpPr>
          <p:nvPr/>
        </p:nvCxnSpPr>
        <p:spPr>
          <a:xfrm flipH="1" flipV="1">
            <a:off x="5777731" y="4965812"/>
            <a:ext cx="1552143" cy="3693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67CE64A1-8C3F-0F4B-A24C-52523EF7C168}"/>
              </a:ext>
            </a:extLst>
          </p:cNvPr>
          <p:cNvCxnSpPr>
            <a:cxnSpLocks/>
          </p:cNvCxnSpPr>
          <p:nvPr/>
        </p:nvCxnSpPr>
        <p:spPr>
          <a:xfrm flipH="1">
            <a:off x="7329874" y="3904894"/>
            <a:ext cx="335562" cy="14302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06B4E99-D410-B848-AA95-4F276F0A6542}"/>
              </a:ext>
            </a:extLst>
          </p:cNvPr>
          <p:cNvSpPr txBox="1"/>
          <p:nvPr/>
        </p:nvSpPr>
        <p:spPr>
          <a:xfrm rot="821932">
            <a:off x="6913892" y="4974201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E653A91-4A13-E04D-BF05-72796F4E9862}"/>
              </a:ext>
            </a:extLst>
          </p:cNvPr>
          <p:cNvCxnSpPr>
            <a:cxnSpLocks/>
          </p:cNvCxnSpPr>
          <p:nvPr/>
        </p:nvCxnSpPr>
        <p:spPr>
          <a:xfrm flipH="1">
            <a:off x="8695573" y="3768281"/>
            <a:ext cx="2355046" cy="2423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AE1F08BE-3764-3F4D-8945-44AED9A8A7A0}"/>
              </a:ext>
            </a:extLst>
          </p:cNvPr>
          <p:cNvCxnSpPr>
            <a:cxnSpLocks/>
          </p:cNvCxnSpPr>
          <p:nvPr/>
        </p:nvCxnSpPr>
        <p:spPr>
          <a:xfrm flipH="1" flipV="1">
            <a:off x="8695575" y="4010453"/>
            <a:ext cx="151154" cy="13206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6E4B890-6196-F644-B406-C6930C405300}"/>
              </a:ext>
            </a:extLst>
          </p:cNvPr>
          <p:cNvSpPr txBox="1"/>
          <p:nvPr/>
        </p:nvSpPr>
        <p:spPr>
          <a:xfrm rot="21190859">
            <a:off x="8726070" y="3961731"/>
            <a:ext cx="12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90°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C185267-8422-CD43-B28A-B632F6CA84C6}"/>
              </a:ext>
            </a:extLst>
          </p:cNvPr>
          <p:cNvCxnSpPr>
            <a:cxnSpLocks/>
          </p:cNvCxnSpPr>
          <p:nvPr/>
        </p:nvCxnSpPr>
        <p:spPr>
          <a:xfrm>
            <a:off x="4475390" y="3899985"/>
            <a:ext cx="0" cy="3510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CE648BB-9DF6-A74D-81F4-2387947CC1A7}"/>
              </a:ext>
            </a:extLst>
          </p:cNvPr>
          <p:cNvCxnSpPr>
            <a:cxnSpLocks/>
          </p:cNvCxnSpPr>
          <p:nvPr/>
        </p:nvCxnSpPr>
        <p:spPr>
          <a:xfrm flipH="1" flipV="1">
            <a:off x="4475391" y="4244298"/>
            <a:ext cx="434130" cy="669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32306F9-3C95-B04C-B2D6-2D55BECF65EB}"/>
              </a:ext>
            </a:extLst>
          </p:cNvPr>
          <p:cNvCxnSpPr>
            <a:cxnSpLocks/>
          </p:cNvCxnSpPr>
          <p:nvPr/>
        </p:nvCxnSpPr>
        <p:spPr>
          <a:xfrm>
            <a:off x="1340274" y="4916191"/>
            <a:ext cx="4009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FA0BF6FA-8478-AF45-B832-075C7F139DB8}"/>
              </a:ext>
            </a:extLst>
          </p:cNvPr>
          <p:cNvCxnSpPr>
            <a:cxnSpLocks/>
          </p:cNvCxnSpPr>
          <p:nvPr/>
        </p:nvCxnSpPr>
        <p:spPr>
          <a:xfrm flipH="1">
            <a:off x="1734522" y="4916193"/>
            <a:ext cx="6689" cy="37352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F335EEE4-E7A3-2548-9FFD-4B45261463BE}"/>
              </a:ext>
            </a:extLst>
          </p:cNvPr>
          <p:cNvGrpSpPr/>
          <p:nvPr/>
        </p:nvGrpSpPr>
        <p:grpSpPr>
          <a:xfrm rot="6257921">
            <a:off x="6893515" y="4801348"/>
            <a:ext cx="504292" cy="450258"/>
            <a:chOff x="6415528" y="4241737"/>
            <a:chExt cx="504292" cy="451831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51817066-19B2-1849-BAF8-A86247801B5F}"/>
                </a:ext>
              </a:extLst>
            </p:cNvPr>
            <p:cNvCxnSpPr>
              <a:cxnSpLocks/>
            </p:cNvCxnSpPr>
            <p:nvPr/>
          </p:nvCxnSpPr>
          <p:spPr>
            <a:xfrm rot="15342079" flipH="1" flipV="1">
              <a:off x="6246252" y="4411013"/>
              <a:ext cx="445522" cy="10697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E2439826-3E73-6A4F-B8B5-6EA763B885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72201" y="4686878"/>
              <a:ext cx="447619" cy="669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DD6A4E1-0B29-CD40-908F-39CA15904230}"/>
              </a:ext>
            </a:extLst>
          </p:cNvPr>
          <p:cNvGrpSpPr/>
          <p:nvPr/>
        </p:nvGrpSpPr>
        <p:grpSpPr>
          <a:xfrm rot="15684632">
            <a:off x="8765781" y="3978578"/>
            <a:ext cx="366309" cy="441611"/>
            <a:chOff x="8076669" y="4706959"/>
            <a:chExt cx="447619" cy="36094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241DDC8E-154F-1244-AC3E-B74B8158BD5B}"/>
                </a:ext>
              </a:extLst>
            </p:cNvPr>
            <p:cNvCxnSpPr/>
            <p:nvPr/>
          </p:nvCxnSpPr>
          <p:spPr>
            <a:xfrm>
              <a:off x="8076669" y="4706959"/>
              <a:ext cx="0" cy="360943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A21C71CC-320F-8C44-9043-022077E4B4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76669" y="5061212"/>
              <a:ext cx="447619" cy="669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947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9206</TotalTime>
  <Words>707</Words>
  <Application>Microsoft Macintosh PowerPoint</Application>
  <PresentationFormat>Widescreen</PresentationFormat>
  <Paragraphs>189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AGCanYouNotBold</vt:lpstr>
      <vt:lpstr>Calibri</vt:lpstr>
      <vt:lpstr>Calibri Light</vt:lpstr>
      <vt:lpstr>Comic Sans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Gemma [Butler Primary School]</dc:creator>
  <cp:lastModifiedBy>ROBERTS Gemma [Woodlands Primary School]</cp:lastModifiedBy>
  <cp:revision>120</cp:revision>
  <dcterms:created xsi:type="dcterms:W3CDTF">2018-04-18T04:26:33Z</dcterms:created>
  <dcterms:modified xsi:type="dcterms:W3CDTF">2021-03-06T07:31:23Z</dcterms:modified>
</cp:coreProperties>
</file>