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83" r:id="rId2"/>
    <p:sldId id="258" r:id="rId3"/>
    <p:sldId id="262" r:id="rId4"/>
    <p:sldId id="266" r:id="rId5"/>
    <p:sldId id="260" r:id="rId6"/>
    <p:sldId id="264" r:id="rId7"/>
    <p:sldId id="268" r:id="rId8"/>
    <p:sldId id="272" r:id="rId9"/>
    <p:sldId id="269" r:id="rId10"/>
    <p:sldId id="270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80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65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1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A2CC4-D2E5-414A-9F2F-D4E2E9B9B33C}" type="datetimeFigureOut">
              <a:rPr lang="en-US" smtClean="0"/>
              <a:t>4/19/21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1C4D2-F14B-2746-9C53-13DD7E4AC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3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82B7-FA1C-884A-A8C6-198D80C7681D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1C32-AFBE-3143-8E51-B7F8DA32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7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82B7-FA1C-884A-A8C6-198D80C7681D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1C32-AFBE-3143-8E51-B7F8DA32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9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82B7-FA1C-884A-A8C6-198D80C7681D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1C32-AFBE-3143-8E51-B7F8DA32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1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82B7-FA1C-884A-A8C6-198D80C7681D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1C32-AFBE-3143-8E51-B7F8DA32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2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82B7-FA1C-884A-A8C6-198D80C7681D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1C32-AFBE-3143-8E51-B7F8DA32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82B7-FA1C-884A-A8C6-198D80C7681D}" type="datetimeFigureOut">
              <a:rPr lang="en-US" smtClean="0"/>
              <a:t>4/19/21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1C32-AFBE-3143-8E51-B7F8DA32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4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82B7-FA1C-884A-A8C6-198D80C7681D}" type="datetimeFigureOut">
              <a:rPr lang="en-US" smtClean="0"/>
              <a:t>4/19/21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1C32-AFBE-3143-8E51-B7F8DA32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0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82B7-FA1C-884A-A8C6-198D80C7681D}" type="datetimeFigureOut">
              <a:rPr lang="en-US" smtClean="0"/>
              <a:t>4/19/21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1C32-AFBE-3143-8E51-B7F8DA32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1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82B7-FA1C-884A-A8C6-198D80C7681D}" type="datetimeFigureOut">
              <a:rPr lang="en-US" smtClean="0"/>
              <a:t>4/19/21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1C32-AFBE-3143-8E51-B7F8DA32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4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82B7-FA1C-884A-A8C6-198D80C7681D}" type="datetimeFigureOut">
              <a:rPr lang="en-US" smtClean="0"/>
              <a:t>4/19/21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1C32-AFBE-3143-8E51-B7F8DA32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9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82B7-FA1C-884A-A8C6-198D80C7681D}" type="datetimeFigureOut">
              <a:rPr lang="en-US" smtClean="0"/>
              <a:t>4/19/21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1C32-AFBE-3143-8E51-B7F8DA32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F82B7-FA1C-884A-A8C6-198D80C7681D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E1C32-AFBE-3143-8E51-B7F8DA32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7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311442"/>
            <a:ext cx="12067674" cy="2387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</a:rPr>
              <a:t>Aboriginal &amp; Torres Strait Islander Culture</a:t>
            </a:r>
            <a:endParaRPr lang="en-US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1337" y="6376604"/>
            <a:ext cx="9144000" cy="1655762"/>
          </a:xfrm>
        </p:spPr>
        <p:txBody>
          <a:bodyPr/>
          <a:lstStyle/>
          <a:p>
            <a:r>
              <a:rPr lang="en-US" dirty="0" smtClean="0"/>
              <a:t>Rich Task Inquiry Journal By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636" y="1076157"/>
            <a:ext cx="5984247" cy="4749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89117" y="5826019"/>
            <a:ext cx="2318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Artwork: </a:t>
            </a:r>
            <a:r>
              <a:rPr lang="en-US" smtClean="0"/>
              <a:t>Shane Pickett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46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How do you know?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3445"/>
            <a:ext cx="6050659" cy="3633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13446"/>
            <a:ext cx="6047036" cy="36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73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899" y="1883391"/>
            <a:ext cx="1146411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Outline your findings here: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00" y="9456"/>
            <a:ext cx="2924638" cy="187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3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How do you know?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3445"/>
            <a:ext cx="6050659" cy="3633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13446"/>
            <a:ext cx="6047036" cy="36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08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899" y="1883391"/>
            <a:ext cx="1146411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Outline your findings here: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453" y="0"/>
            <a:ext cx="2705010" cy="176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7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How do you know?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3445"/>
            <a:ext cx="6050659" cy="3633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13446"/>
            <a:ext cx="6047036" cy="36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91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899" y="1883391"/>
            <a:ext cx="1146411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Outline your findings here: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734" y="6665"/>
            <a:ext cx="2998447" cy="18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8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How do you know?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3445"/>
            <a:ext cx="6050659" cy="3633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13446"/>
            <a:ext cx="6047036" cy="36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66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15" y="365125"/>
            <a:ext cx="11899231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How were the Aboriginal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and Torres Strait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Islander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Peoples' ways of living were adapted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to available resources? 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899" y="1883391"/>
            <a:ext cx="1146411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Outline your findings here: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85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How do you know?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3445"/>
            <a:ext cx="6050659" cy="3633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13446"/>
            <a:ext cx="6047036" cy="36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84" y="365125"/>
            <a:ext cx="118872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How does the Aboriginal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and Torres Strait Islander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Peoples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'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connection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to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country/place influence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their views on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sustainable use of these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resources?</a:t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(before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and after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colonisation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899" y="1883391"/>
            <a:ext cx="1146411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Outline your findings here: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80" y="1025666"/>
            <a:ext cx="10402785" cy="481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30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How do you know?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3445"/>
            <a:ext cx="6050659" cy="3633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13446"/>
            <a:ext cx="6047036" cy="36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418" y="97619"/>
            <a:ext cx="3317164" cy="1535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899" y="1883391"/>
            <a:ext cx="11464119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Outline your findings here: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600" dirty="0" smtClean="0"/>
              <a:t>Here for at least 65 000 years according to Science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600" dirty="0" smtClean="0"/>
              <a:t>Here from the beginning of time according to Culture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9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How do you know?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3445"/>
            <a:ext cx="6050659" cy="3633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13446"/>
            <a:ext cx="6047036" cy="3633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19518" y="5547114"/>
            <a:ext cx="1800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Museum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775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49" y="1052393"/>
            <a:ext cx="91440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9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02" y="0"/>
            <a:ext cx="3204002" cy="15708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899" y="1883391"/>
            <a:ext cx="1146411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Outline your findings here: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309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How do you know?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3445"/>
            <a:ext cx="6050659" cy="3633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13446"/>
            <a:ext cx="6047036" cy="36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90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5" y="72189"/>
            <a:ext cx="27432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81663" y="830178"/>
            <a:ext cx="82777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 4 Curriculum</a:t>
            </a:r>
            <a:br>
              <a:rPr lang="en-US" dirty="0" smtClean="0"/>
            </a:br>
            <a:r>
              <a:rPr lang="en-US" dirty="0" smtClean="0"/>
              <a:t>o </a:t>
            </a:r>
            <a:r>
              <a:rPr lang="en-US" dirty="0"/>
              <a:t>The main characteristics (e.g. climate, natural vegetation, landforms, native animals) of the continents of Africa and Europe, and the location of their major countries in relation to Australia (ACHASSK087) </a:t>
            </a:r>
            <a:endParaRPr lang="en-US" dirty="0"/>
          </a:p>
          <a:p>
            <a:r>
              <a:rPr lang="en-US" dirty="0"/>
              <a:t>o The importance of environments to animals and people, and different views on how they can be protected (ACHASSK088) </a:t>
            </a:r>
            <a:endParaRPr lang="en-US" dirty="0"/>
          </a:p>
          <a:p>
            <a:r>
              <a:rPr lang="en-US" dirty="0"/>
              <a:t>o Aboriginal and Torres Strait Islander Peoples' ways of living were adapted to available resources and their connection to country/place has influenced their views on the sustainable use of these resources, before and after </a:t>
            </a:r>
            <a:r>
              <a:rPr lang="en-US" dirty="0" err="1"/>
              <a:t>colonisation</a:t>
            </a:r>
            <a:r>
              <a:rPr lang="en-US" dirty="0"/>
              <a:t> (ACHASSK089) </a:t>
            </a:r>
            <a:endParaRPr lang="en-US" dirty="0"/>
          </a:p>
          <a:p>
            <a:r>
              <a:rPr lang="en-US" dirty="0"/>
              <a:t>o The natural resources (e.g. water, timber, minerals) provided by the environment and different views on how they can be used sustainably (ACHASSK090)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37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899" y="1883391"/>
            <a:ext cx="1146411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Outline your findings here: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734" y="6665"/>
            <a:ext cx="2998447" cy="18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74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26246</TotalTime>
  <Words>135</Words>
  <Application>Microsoft Macintosh PowerPoint</Application>
  <PresentationFormat>Widescreen</PresentationFormat>
  <Paragraphs>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Calibri Light</vt:lpstr>
      <vt:lpstr>Arial</vt:lpstr>
      <vt:lpstr>Office Theme</vt:lpstr>
      <vt:lpstr>Aboriginal &amp; Torres Strait Islander Culture</vt:lpstr>
      <vt:lpstr>PowerPoint Presentation</vt:lpstr>
      <vt:lpstr>PowerPoint Presentation</vt:lpstr>
      <vt:lpstr>How do you know?</vt:lpstr>
      <vt:lpstr>PowerPoint Presentation</vt:lpstr>
      <vt:lpstr>PowerPoint Presentation</vt:lpstr>
      <vt:lpstr>How do you know?</vt:lpstr>
      <vt:lpstr>PowerPoint Presentation</vt:lpstr>
      <vt:lpstr>PowerPoint Presentation</vt:lpstr>
      <vt:lpstr>How do you know?</vt:lpstr>
      <vt:lpstr>PowerPoint Presentation</vt:lpstr>
      <vt:lpstr>How do you know?</vt:lpstr>
      <vt:lpstr>PowerPoint Presentation</vt:lpstr>
      <vt:lpstr>How do you know?</vt:lpstr>
      <vt:lpstr>PowerPoint Presentation</vt:lpstr>
      <vt:lpstr>How do you know?</vt:lpstr>
      <vt:lpstr>How were the Aboriginal and Torres Strait  Islander Peoples' ways of living were adapted  to available resources? </vt:lpstr>
      <vt:lpstr>How do you know?</vt:lpstr>
      <vt:lpstr>How does the Aboriginal and Torres Strait Islander  Peoples' connection to country/place influence their views on  the sustainable use of these resources? (before and after colonisation)</vt:lpstr>
      <vt:lpstr>How do you know?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 Gemma [Woodlands Primary School]</dc:creator>
  <cp:lastModifiedBy>ROBERTS Gemma [Woodlands Primary School]</cp:lastModifiedBy>
  <cp:revision>10</cp:revision>
  <dcterms:created xsi:type="dcterms:W3CDTF">2021-02-21T11:44:03Z</dcterms:created>
  <dcterms:modified xsi:type="dcterms:W3CDTF">2021-04-19T12:04:34Z</dcterms:modified>
</cp:coreProperties>
</file>